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74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Sheet1!$A$1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D7-4E04-8424-636079BD5F4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D7-4E04-8424-636079BD5F4A}"/>
              </c:ext>
            </c:extLst>
          </c:dPt>
          <c:val>
            <c:numRef>
              <c:f>Sheet1!$A$2:$A$3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4-E5D7-4E04-8424-636079BD5F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401662049861494E-2"/>
          <c:y val="5.5352190167461526E-2"/>
          <c:w val="0.94459833795013848"/>
          <c:h val="0.928367753900932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5D-4A21-ADCD-D0F3BF7BA9C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5D-4A21-ADCD-D0F3BF7BA9C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5D-4A21-ADCD-D0F3BF7BA9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6456800"/>
        <c:axId val="306457192"/>
      </c:barChart>
      <c:catAx>
        <c:axId val="3064568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06457192"/>
        <c:crosses val="autoZero"/>
        <c:auto val="1"/>
        <c:lblAlgn val="ctr"/>
        <c:lblOffset val="100"/>
        <c:noMultiLvlLbl val="0"/>
      </c:catAx>
      <c:valAx>
        <c:axId val="3064571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0645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E414C3-E95E-438C-9CBC-B5711619796E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1E94A349-1CFB-4552-9A64-DBFED56B6FA6}">
      <dgm:prSet phldrT="[Text]"/>
      <dgm:spPr/>
      <dgm:t>
        <a:bodyPr/>
        <a:lstStyle/>
        <a:p>
          <a:r>
            <a:rPr lang="en-IE" dirty="0" smtClean="0"/>
            <a:t> Fatima Health Project – </a:t>
          </a:r>
          <a:r>
            <a:rPr lang="en-IE" i="1" dirty="0" smtClean="0"/>
            <a:t>Our Health Our Wealth</a:t>
          </a:r>
          <a:r>
            <a:rPr lang="en-IE" dirty="0" smtClean="0"/>
            <a:t> </a:t>
          </a:r>
          <a:endParaRPr lang="en-IE" dirty="0"/>
        </a:p>
      </dgm:t>
    </dgm:pt>
    <dgm:pt modelId="{E4C2816D-D7B2-4F8D-9541-47305AA2F5A7}" type="parTrans" cxnId="{E29F7983-C581-4198-A4F0-514DF505CD6D}">
      <dgm:prSet/>
      <dgm:spPr/>
      <dgm:t>
        <a:bodyPr/>
        <a:lstStyle/>
        <a:p>
          <a:endParaRPr lang="en-IE"/>
        </a:p>
      </dgm:t>
    </dgm:pt>
    <dgm:pt modelId="{A3804D55-F37C-45C8-99E7-A8C1B407C768}" type="sibTrans" cxnId="{E29F7983-C581-4198-A4F0-514DF505CD6D}">
      <dgm:prSet/>
      <dgm:spPr/>
      <dgm:t>
        <a:bodyPr/>
        <a:lstStyle/>
        <a:p>
          <a:endParaRPr lang="en-IE"/>
        </a:p>
      </dgm:t>
    </dgm:pt>
    <dgm:pt modelId="{C6D2D327-A8B9-4298-9FFB-BFC1C721106C}">
      <dgm:prSet phldrT="[Text]"/>
      <dgm:spPr/>
      <dgm:t>
        <a:bodyPr/>
        <a:lstStyle/>
        <a:p>
          <a:r>
            <a:rPr lang="en-IE" dirty="0" smtClean="0"/>
            <a:t>Concerned about life for people who are long term on methadone</a:t>
          </a:r>
          <a:endParaRPr lang="en-IE" dirty="0"/>
        </a:p>
      </dgm:t>
    </dgm:pt>
    <dgm:pt modelId="{80097E8D-A370-4633-BB3E-5DDC41515A92}" type="parTrans" cxnId="{962BAA2C-20FE-46A8-9D39-9822BBD7F63C}">
      <dgm:prSet/>
      <dgm:spPr/>
      <dgm:t>
        <a:bodyPr/>
        <a:lstStyle/>
        <a:p>
          <a:endParaRPr lang="en-IE"/>
        </a:p>
      </dgm:t>
    </dgm:pt>
    <dgm:pt modelId="{4D99F3D1-B950-464F-9109-45C8CD8D0F0C}" type="sibTrans" cxnId="{962BAA2C-20FE-46A8-9D39-9822BBD7F63C}">
      <dgm:prSet/>
      <dgm:spPr/>
      <dgm:t>
        <a:bodyPr/>
        <a:lstStyle/>
        <a:p>
          <a:endParaRPr lang="en-IE"/>
        </a:p>
      </dgm:t>
    </dgm:pt>
    <dgm:pt modelId="{F396CE55-29A7-440E-9146-804A92CE4969}">
      <dgm:prSet phldrT="[Text]"/>
      <dgm:spPr/>
      <dgm:t>
        <a:bodyPr/>
        <a:lstStyle/>
        <a:p>
          <a:r>
            <a:rPr lang="en-IE" dirty="0" smtClean="0"/>
            <a:t>Group came together </a:t>
          </a:r>
          <a:endParaRPr lang="en-IE" dirty="0"/>
        </a:p>
      </dgm:t>
    </dgm:pt>
    <dgm:pt modelId="{D47FD4F1-5ECF-4BCF-BE63-E1332A457E42}" type="parTrans" cxnId="{7DDEEF73-E276-4263-ADFA-4B31C903A127}">
      <dgm:prSet/>
      <dgm:spPr/>
      <dgm:t>
        <a:bodyPr/>
        <a:lstStyle/>
        <a:p>
          <a:endParaRPr lang="en-IE"/>
        </a:p>
      </dgm:t>
    </dgm:pt>
    <dgm:pt modelId="{F43D1020-D0CF-4E87-A03F-4536E41EA415}" type="sibTrans" cxnId="{7DDEEF73-E276-4263-ADFA-4B31C903A127}">
      <dgm:prSet/>
      <dgm:spPr/>
      <dgm:t>
        <a:bodyPr/>
        <a:lstStyle/>
        <a:p>
          <a:endParaRPr lang="en-IE"/>
        </a:p>
      </dgm:t>
    </dgm:pt>
    <dgm:pt modelId="{D4306BBC-72D7-48FC-892A-39A689962277}" type="pres">
      <dgm:prSet presAssocID="{99E414C3-E95E-438C-9CBC-B5711619796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212B46C2-622E-41CB-9C3E-C9B7C17301C9}" type="pres">
      <dgm:prSet presAssocID="{99E414C3-E95E-438C-9CBC-B5711619796E}" presName="arrow" presStyleLbl="bgShp" presStyleIdx="0" presStyleCnt="1"/>
      <dgm:spPr/>
    </dgm:pt>
    <dgm:pt modelId="{E9641378-F708-40FD-ABA6-AF13B74ED942}" type="pres">
      <dgm:prSet presAssocID="{99E414C3-E95E-438C-9CBC-B5711619796E}" presName="linearProcess" presStyleCnt="0"/>
      <dgm:spPr/>
    </dgm:pt>
    <dgm:pt modelId="{2FCAC2D3-2B44-4B9C-BDD9-C8FA90E5D1EA}" type="pres">
      <dgm:prSet presAssocID="{1E94A349-1CFB-4552-9A64-DBFED56B6FA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F3BC48A-FC7E-4184-9225-9F406A337844}" type="pres">
      <dgm:prSet presAssocID="{A3804D55-F37C-45C8-99E7-A8C1B407C768}" presName="sibTrans" presStyleCnt="0"/>
      <dgm:spPr/>
    </dgm:pt>
    <dgm:pt modelId="{2E9A098B-0216-479A-91A4-1846A5B558AF}" type="pres">
      <dgm:prSet presAssocID="{C6D2D327-A8B9-4298-9FFB-BFC1C721106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800A5BE-FAA4-422B-A9D0-5EFE9638A8C5}" type="pres">
      <dgm:prSet presAssocID="{4D99F3D1-B950-464F-9109-45C8CD8D0F0C}" presName="sibTrans" presStyleCnt="0"/>
      <dgm:spPr/>
    </dgm:pt>
    <dgm:pt modelId="{A7384FF3-CF49-4F74-846A-DC84F92F3846}" type="pres">
      <dgm:prSet presAssocID="{F396CE55-29A7-440E-9146-804A92CE496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6503AD6C-D60C-4112-B53A-464B3DD45DCA}" type="presOf" srcId="{F396CE55-29A7-440E-9146-804A92CE4969}" destId="{A7384FF3-CF49-4F74-846A-DC84F92F3846}" srcOrd="0" destOrd="0" presId="urn:microsoft.com/office/officeart/2005/8/layout/hProcess9"/>
    <dgm:cxn modelId="{11ED75B7-9529-41C0-AE80-CC38616C94BF}" type="presOf" srcId="{C6D2D327-A8B9-4298-9FFB-BFC1C721106C}" destId="{2E9A098B-0216-479A-91A4-1846A5B558AF}" srcOrd="0" destOrd="0" presId="urn:microsoft.com/office/officeart/2005/8/layout/hProcess9"/>
    <dgm:cxn modelId="{7DDEEF73-E276-4263-ADFA-4B31C903A127}" srcId="{99E414C3-E95E-438C-9CBC-B5711619796E}" destId="{F396CE55-29A7-440E-9146-804A92CE4969}" srcOrd="2" destOrd="0" parTransId="{D47FD4F1-5ECF-4BCF-BE63-E1332A457E42}" sibTransId="{F43D1020-D0CF-4E87-A03F-4536E41EA415}"/>
    <dgm:cxn modelId="{BD210D90-4AB4-4F99-B58B-66EAD2EB0DCB}" type="presOf" srcId="{1E94A349-1CFB-4552-9A64-DBFED56B6FA6}" destId="{2FCAC2D3-2B44-4B9C-BDD9-C8FA90E5D1EA}" srcOrd="0" destOrd="0" presId="urn:microsoft.com/office/officeart/2005/8/layout/hProcess9"/>
    <dgm:cxn modelId="{E29F7983-C581-4198-A4F0-514DF505CD6D}" srcId="{99E414C3-E95E-438C-9CBC-B5711619796E}" destId="{1E94A349-1CFB-4552-9A64-DBFED56B6FA6}" srcOrd="0" destOrd="0" parTransId="{E4C2816D-D7B2-4F8D-9541-47305AA2F5A7}" sibTransId="{A3804D55-F37C-45C8-99E7-A8C1B407C768}"/>
    <dgm:cxn modelId="{962BAA2C-20FE-46A8-9D39-9822BBD7F63C}" srcId="{99E414C3-E95E-438C-9CBC-B5711619796E}" destId="{C6D2D327-A8B9-4298-9FFB-BFC1C721106C}" srcOrd="1" destOrd="0" parTransId="{80097E8D-A370-4633-BB3E-5DDC41515A92}" sibTransId="{4D99F3D1-B950-464F-9109-45C8CD8D0F0C}"/>
    <dgm:cxn modelId="{9E5E74E0-B08E-4730-BD6F-DE344F1E124D}" type="presOf" srcId="{99E414C3-E95E-438C-9CBC-B5711619796E}" destId="{D4306BBC-72D7-48FC-892A-39A689962277}" srcOrd="0" destOrd="0" presId="urn:microsoft.com/office/officeart/2005/8/layout/hProcess9"/>
    <dgm:cxn modelId="{C63CEA5A-85B7-4243-B3D4-54C0523127D1}" type="presParOf" srcId="{D4306BBC-72D7-48FC-892A-39A689962277}" destId="{212B46C2-622E-41CB-9C3E-C9B7C17301C9}" srcOrd="0" destOrd="0" presId="urn:microsoft.com/office/officeart/2005/8/layout/hProcess9"/>
    <dgm:cxn modelId="{A454AD53-A102-4FB2-9A52-6DD2DFE89B36}" type="presParOf" srcId="{D4306BBC-72D7-48FC-892A-39A689962277}" destId="{E9641378-F708-40FD-ABA6-AF13B74ED942}" srcOrd="1" destOrd="0" presId="urn:microsoft.com/office/officeart/2005/8/layout/hProcess9"/>
    <dgm:cxn modelId="{CBDFA0C8-F3E7-4BF9-B298-F49A9CC9F773}" type="presParOf" srcId="{E9641378-F708-40FD-ABA6-AF13B74ED942}" destId="{2FCAC2D3-2B44-4B9C-BDD9-C8FA90E5D1EA}" srcOrd="0" destOrd="0" presId="urn:microsoft.com/office/officeart/2005/8/layout/hProcess9"/>
    <dgm:cxn modelId="{2D70685E-D096-4693-9965-CCFDD8E8FCDE}" type="presParOf" srcId="{E9641378-F708-40FD-ABA6-AF13B74ED942}" destId="{3F3BC48A-FC7E-4184-9225-9F406A337844}" srcOrd="1" destOrd="0" presId="urn:microsoft.com/office/officeart/2005/8/layout/hProcess9"/>
    <dgm:cxn modelId="{D5BC3B7D-8190-47ED-85A6-2E3A5F116A50}" type="presParOf" srcId="{E9641378-F708-40FD-ABA6-AF13B74ED942}" destId="{2E9A098B-0216-479A-91A4-1846A5B558AF}" srcOrd="2" destOrd="0" presId="urn:microsoft.com/office/officeart/2005/8/layout/hProcess9"/>
    <dgm:cxn modelId="{6F6CAAFA-2633-4A46-A4E8-0685E0CAD79E}" type="presParOf" srcId="{E9641378-F708-40FD-ABA6-AF13B74ED942}" destId="{0800A5BE-FAA4-422B-A9D0-5EFE9638A8C5}" srcOrd="3" destOrd="0" presId="urn:microsoft.com/office/officeart/2005/8/layout/hProcess9"/>
    <dgm:cxn modelId="{A8746A19-16D7-4F77-9C6F-96C37AC0D1ED}" type="presParOf" srcId="{E9641378-F708-40FD-ABA6-AF13B74ED942}" destId="{A7384FF3-CF49-4F74-846A-DC84F92F384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0FD4BDB-C150-453D-B843-586AC01AC7AB}" type="doc">
      <dgm:prSet loTypeId="urn:microsoft.com/office/officeart/2011/layout/HexagonRadial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FA9F04A8-E691-4762-BA87-EDDA80EBCFF7}">
      <dgm:prSet phldrT="[Text]"/>
      <dgm:spPr/>
      <dgm:t>
        <a:bodyPr/>
        <a:lstStyle/>
        <a:p>
          <a:r>
            <a:rPr lang="en-IE" dirty="0" smtClean="0"/>
            <a:t>Themes Emerging</a:t>
          </a:r>
          <a:endParaRPr lang="en-IE" dirty="0"/>
        </a:p>
      </dgm:t>
    </dgm:pt>
    <dgm:pt modelId="{92FAB6DA-180D-443D-BC5B-E03E8E22E5AA}" type="parTrans" cxnId="{6E0CF606-12E5-40CE-8211-C8860A0D28AA}">
      <dgm:prSet/>
      <dgm:spPr/>
      <dgm:t>
        <a:bodyPr/>
        <a:lstStyle/>
        <a:p>
          <a:endParaRPr lang="en-IE"/>
        </a:p>
      </dgm:t>
    </dgm:pt>
    <dgm:pt modelId="{4EF16C54-8711-425E-A91F-ED29A33E6CD2}" type="sibTrans" cxnId="{6E0CF606-12E5-40CE-8211-C8860A0D28AA}">
      <dgm:prSet/>
      <dgm:spPr/>
      <dgm:t>
        <a:bodyPr/>
        <a:lstStyle/>
        <a:p>
          <a:endParaRPr lang="en-IE"/>
        </a:p>
      </dgm:t>
    </dgm:pt>
    <dgm:pt modelId="{0CC86040-8EF6-4414-BC30-763B57811F0B}">
      <dgm:prSet phldrT="[Text]" custT="1"/>
      <dgm:spPr/>
      <dgm:t>
        <a:bodyPr/>
        <a:lstStyle/>
        <a:p>
          <a:r>
            <a:rPr lang="en-IE" sz="1800" dirty="0" smtClean="0"/>
            <a:t>Powerlessness within whole system – who has the power to make change?</a:t>
          </a:r>
        </a:p>
        <a:p>
          <a:r>
            <a:rPr lang="en-IE" sz="1800" dirty="0" smtClean="0"/>
            <a:t>Who is accountable?</a:t>
          </a:r>
          <a:endParaRPr lang="en-IE" sz="1800" dirty="0"/>
        </a:p>
      </dgm:t>
    </dgm:pt>
    <dgm:pt modelId="{E6E9C54D-42EC-4ED1-9063-91AFC2D3418F}" type="parTrans" cxnId="{E18A7322-7BBF-454B-8BF5-DD439B0779B5}">
      <dgm:prSet/>
      <dgm:spPr/>
      <dgm:t>
        <a:bodyPr/>
        <a:lstStyle/>
        <a:p>
          <a:endParaRPr lang="en-IE"/>
        </a:p>
      </dgm:t>
    </dgm:pt>
    <dgm:pt modelId="{C6138471-87F7-4901-8731-5B19783A8EB3}" type="sibTrans" cxnId="{E18A7322-7BBF-454B-8BF5-DD439B0779B5}">
      <dgm:prSet/>
      <dgm:spPr/>
      <dgm:t>
        <a:bodyPr/>
        <a:lstStyle/>
        <a:p>
          <a:endParaRPr lang="en-IE"/>
        </a:p>
      </dgm:t>
    </dgm:pt>
    <dgm:pt modelId="{58ABF589-9FA3-47C4-A3B3-53611E0236E5}">
      <dgm:prSet phldrT="[Text]"/>
      <dgm:spPr/>
      <dgm:t>
        <a:bodyPr/>
        <a:lstStyle/>
        <a:p>
          <a:endParaRPr lang="en-IE" sz="900"/>
        </a:p>
      </dgm:t>
    </dgm:pt>
    <dgm:pt modelId="{091067D3-D470-4166-BBB9-71F1AA246594}" type="parTrans" cxnId="{243870EC-6281-4EF7-9380-649FAB0F5A36}">
      <dgm:prSet/>
      <dgm:spPr/>
      <dgm:t>
        <a:bodyPr/>
        <a:lstStyle/>
        <a:p>
          <a:endParaRPr lang="en-IE"/>
        </a:p>
      </dgm:t>
    </dgm:pt>
    <dgm:pt modelId="{EDFF3897-835A-4E8D-9F8B-B8E7878BB41F}" type="sibTrans" cxnId="{243870EC-6281-4EF7-9380-649FAB0F5A36}">
      <dgm:prSet/>
      <dgm:spPr/>
      <dgm:t>
        <a:bodyPr/>
        <a:lstStyle/>
        <a:p>
          <a:endParaRPr lang="en-IE"/>
        </a:p>
      </dgm:t>
    </dgm:pt>
    <dgm:pt modelId="{EBCBA67F-72CA-4BC1-A6F5-8F75765767F8}">
      <dgm:prSet phldrT="[Text]" custT="1"/>
      <dgm:spPr/>
      <dgm:t>
        <a:bodyPr/>
        <a:lstStyle/>
        <a:p>
          <a:r>
            <a:rPr lang="en-IE" sz="1800" dirty="0" smtClean="0"/>
            <a:t>Voice and participation of  Service Users valued BUT– Who is listening?</a:t>
          </a:r>
          <a:endParaRPr lang="en-IE" sz="1800" dirty="0"/>
        </a:p>
      </dgm:t>
    </dgm:pt>
    <dgm:pt modelId="{12C6C2B0-5D3C-4804-BD2B-0C3431F53BD8}" type="parTrans" cxnId="{ED5661B6-EFB0-4AE5-A6AB-F32E10399699}">
      <dgm:prSet/>
      <dgm:spPr/>
      <dgm:t>
        <a:bodyPr/>
        <a:lstStyle/>
        <a:p>
          <a:endParaRPr lang="en-IE"/>
        </a:p>
      </dgm:t>
    </dgm:pt>
    <dgm:pt modelId="{E6E95EE8-AD7F-470F-BA57-D23009483C63}" type="sibTrans" cxnId="{ED5661B6-EFB0-4AE5-A6AB-F32E10399699}">
      <dgm:prSet/>
      <dgm:spPr/>
      <dgm:t>
        <a:bodyPr/>
        <a:lstStyle/>
        <a:p>
          <a:endParaRPr lang="en-IE"/>
        </a:p>
      </dgm:t>
    </dgm:pt>
    <dgm:pt modelId="{44973232-931A-4660-ACE4-69D08F85B6C4}">
      <dgm:prSet phldrT="[Text]"/>
      <dgm:spPr/>
      <dgm:t>
        <a:bodyPr/>
        <a:lstStyle/>
        <a:p>
          <a:endParaRPr lang="en-IE" sz="900" dirty="0"/>
        </a:p>
      </dgm:t>
    </dgm:pt>
    <dgm:pt modelId="{FD43D317-A8B5-4D9D-A0D3-127D0D62FC0C}" type="parTrans" cxnId="{ABFDC556-0057-4BA3-8A25-39F5E002C0CC}">
      <dgm:prSet/>
      <dgm:spPr/>
      <dgm:t>
        <a:bodyPr/>
        <a:lstStyle/>
        <a:p>
          <a:endParaRPr lang="en-IE"/>
        </a:p>
      </dgm:t>
    </dgm:pt>
    <dgm:pt modelId="{94FE58FC-C10A-4C52-933C-38E1800318C2}" type="sibTrans" cxnId="{ABFDC556-0057-4BA3-8A25-39F5E002C0CC}">
      <dgm:prSet/>
      <dgm:spPr/>
      <dgm:t>
        <a:bodyPr/>
        <a:lstStyle/>
        <a:p>
          <a:endParaRPr lang="en-IE"/>
        </a:p>
      </dgm:t>
    </dgm:pt>
    <dgm:pt modelId="{DBA6C1C3-5F63-4223-AC4D-8C61B6FDA054}">
      <dgm:prSet phldrT="[Text]" custT="1"/>
      <dgm:spPr/>
      <dgm:t>
        <a:bodyPr/>
        <a:lstStyle/>
        <a:p>
          <a:r>
            <a:rPr lang="en-IE" sz="1800" dirty="0" smtClean="0"/>
            <a:t>Stuck Conversation – Harm reduction vs Abstinence</a:t>
          </a:r>
          <a:endParaRPr lang="en-IE" sz="1800" dirty="0"/>
        </a:p>
      </dgm:t>
    </dgm:pt>
    <dgm:pt modelId="{832BDC06-E1A0-44F4-8DCA-EEF3AC11250D}" type="parTrans" cxnId="{0281795B-A0CC-42C0-B70B-84C6BCD9B088}">
      <dgm:prSet/>
      <dgm:spPr/>
      <dgm:t>
        <a:bodyPr/>
        <a:lstStyle/>
        <a:p>
          <a:endParaRPr lang="en-IE"/>
        </a:p>
      </dgm:t>
    </dgm:pt>
    <dgm:pt modelId="{BD96E82E-61E4-4921-B1A6-3D0505BB45B7}" type="sibTrans" cxnId="{0281795B-A0CC-42C0-B70B-84C6BCD9B088}">
      <dgm:prSet/>
      <dgm:spPr/>
      <dgm:t>
        <a:bodyPr/>
        <a:lstStyle/>
        <a:p>
          <a:endParaRPr lang="en-IE"/>
        </a:p>
      </dgm:t>
    </dgm:pt>
    <dgm:pt modelId="{677111EB-4C35-4EB8-8607-DEEDBE301D31}">
      <dgm:prSet phldrT="[Text]"/>
      <dgm:spPr/>
      <dgm:t>
        <a:bodyPr/>
        <a:lstStyle/>
        <a:p>
          <a:endParaRPr lang="en-IE" sz="1200" dirty="0"/>
        </a:p>
      </dgm:t>
    </dgm:pt>
    <dgm:pt modelId="{2B19B4FC-0E76-42F6-A47A-1A724D3F5278}" type="parTrans" cxnId="{C73AFF8B-715F-442D-B895-FAD91ACCEDC4}">
      <dgm:prSet/>
      <dgm:spPr/>
      <dgm:t>
        <a:bodyPr/>
        <a:lstStyle/>
        <a:p>
          <a:endParaRPr lang="en-IE"/>
        </a:p>
      </dgm:t>
    </dgm:pt>
    <dgm:pt modelId="{2D59383D-2D30-4CC8-B1F4-1A4C8BC5CAF6}" type="sibTrans" cxnId="{C73AFF8B-715F-442D-B895-FAD91ACCEDC4}">
      <dgm:prSet/>
      <dgm:spPr/>
      <dgm:t>
        <a:bodyPr/>
        <a:lstStyle/>
        <a:p>
          <a:endParaRPr lang="en-IE"/>
        </a:p>
      </dgm:t>
    </dgm:pt>
    <dgm:pt modelId="{99B7DB0F-A0C7-49F7-9F6A-E3F32CCBE945}" type="pres">
      <dgm:prSet presAssocID="{F0FD4BDB-C150-453D-B843-586AC01AC7A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IE"/>
        </a:p>
      </dgm:t>
    </dgm:pt>
    <dgm:pt modelId="{7D7E1EE7-2D2F-4998-B89C-16F18AA33549}" type="pres">
      <dgm:prSet presAssocID="{FA9F04A8-E691-4762-BA87-EDDA80EBCFF7}" presName="Parent" presStyleLbl="node0" presStyleIdx="0" presStyleCnt="1" custLinFactNeighborX="-38105" custLinFactNeighborY="-12713">
        <dgm:presLayoutVars>
          <dgm:chMax val="6"/>
          <dgm:chPref val="6"/>
        </dgm:presLayoutVars>
      </dgm:prSet>
      <dgm:spPr/>
      <dgm:t>
        <a:bodyPr/>
        <a:lstStyle/>
        <a:p>
          <a:endParaRPr lang="en-IE"/>
        </a:p>
      </dgm:t>
    </dgm:pt>
    <dgm:pt modelId="{B4B2235A-30F2-437E-972E-CA3AE90D5BAC}" type="pres">
      <dgm:prSet presAssocID="{0CC86040-8EF6-4414-BC30-763B57811F0B}" presName="Accent1" presStyleCnt="0"/>
      <dgm:spPr/>
    </dgm:pt>
    <dgm:pt modelId="{8D429AC0-23D1-4DCF-A8B9-5A900146B408}" type="pres">
      <dgm:prSet presAssocID="{0CC86040-8EF6-4414-BC30-763B57811F0B}" presName="Accent" presStyleLbl="bgShp" presStyleIdx="0" presStyleCnt="3"/>
      <dgm:spPr/>
    </dgm:pt>
    <dgm:pt modelId="{5A7D6828-F01D-4A50-B850-576848575EAB}" type="pres">
      <dgm:prSet presAssocID="{0CC86040-8EF6-4414-BC30-763B57811F0B}" presName="Child1" presStyleLbl="node1" presStyleIdx="0" presStyleCnt="3" custScaleX="120348" custScaleY="1136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4E31E0B-603D-45A6-AD69-32D61179B4A2}" type="pres">
      <dgm:prSet presAssocID="{EBCBA67F-72CA-4BC1-A6F5-8F75765767F8}" presName="Accent2" presStyleCnt="0"/>
      <dgm:spPr/>
    </dgm:pt>
    <dgm:pt modelId="{87BDF130-E43F-4279-A318-80CD416F84AA}" type="pres">
      <dgm:prSet presAssocID="{EBCBA67F-72CA-4BC1-A6F5-8F75765767F8}" presName="Accent" presStyleLbl="bgShp" presStyleIdx="1" presStyleCnt="3"/>
      <dgm:spPr/>
    </dgm:pt>
    <dgm:pt modelId="{58C541F2-1339-4793-BA8E-7BD3AE0F0EAA}" type="pres">
      <dgm:prSet presAssocID="{EBCBA67F-72CA-4BC1-A6F5-8F75765767F8}" presName="Child2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FE19A65-BCD8-4824-92AD-5361BF52CC78}" type="pres">
      <dgm:prSet presAssocID="{DBA6C1C3-5F63-4223-AC4D-8C61B6FDA054}" presName="Accent3" presStyleCnt="0"/>
      <dgm:spPr/>
    </dgm:pt>
    <dgm:pt modelId="{E5570940-06AF-436E-85BD-0287121D7F8C}" type="pres">
      <dgm:prSet presAssocID="{DBA6C1C3-5F63-4223-AC4D-8C61B6FDA054}" presName="Accent" presStyleLbl="bgShp" presStyleIdx="2" presStyleCnt="3"/>
      <dgm:spPr/>
    </dgm:pt>
    <dgm:pt modelId="{F8E357B2-2F87-4D4B-9598-0FD07B9E4CBB}" type="pres">
      <dgm:prSet presAssocID="{DBA6C1C3-5F63-4223-AC4D-8C61B6FDA054}" presName="Child3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0281795B-A0CC-42C0-B70B-84C6BCD9B088}" srcId="{FA9F04A8-E691-4762-BA87-EDDA80EBCFF7}" destId="{DBA6C1C3-5F63-4223-AC4D-8C61B6FDA054}" srcOrd="2" destOrd="0" parTransId="{832BDC06-E1A0-44F4-8DCA-EEF3AC11250D}" sibTransId="{BD96E82E-61E4-4921-B1A6-3D0505BB45B7}"/>
    <dgm:cxn modelId="{6E0CF606-12E5-40CE-8211-C8860A0D28AA}" srcId="{F0FD4BDB-C150-453D-B843-586AC01AC7AB}" destId="{FA9F04A8-E691-4762-BA87-EDDA80EBCFF7}" srcOrd="0" destOrd="0" parTransId="{92FAB6DA-180D-443D-BC5B-E03E8E22E5AA}" sibTransId="{4EF16C54-8711-425E-A91F-ED29A33E6CD2}"/>
    <dgm:cxn modelId="{A02E1B86-0AEF-4B2A-BECD-62035E48BCBE}" type="presOf" srcId="{58ABF589-9FA3-47C4-A3B3-53611E0236E5}" destId="{5A7D6828-F01D-4A50-B850-576848575EAB}" srcOrd="0" destOrd="1" presId="urn:microsoft.com/office/officeart/2011/layout/HexagonRadial"/>
    <dgm:cxn modelId="{BAE3ED27-75EF-4849-B23B-88CA74995A06}" type="presOf" srcId="{FA9F04A8-E691-4762-BA87-EDDA80EBCFF7}" destId="{7D7E1EE7-2D2F-4998-B89C-16F18AA33549}" srcOrd="0" destOrd="0" presId="urn:microsoft.com/office/officeart/2011/layout/HexagonRadial"/>
    <dgm:cxn modelId="{E18A7322-7BBF-454B-8BF5-DD439B0779B5}" srcId="{FA9F04A8-E691-4762-BA87-EDDA80EBCFF7}" destId="{0CC86040-8EF6-4414-BC30-763B57811F0B}" srcOrd="0" destOrd="0" parTransId="{E6E9C54D-42EC-4ED1-9063-91AFC2D3418F}" sibTransId="{C6138471-87F7-4901-8731-5B19783A8EB3}"/>
    <dgm:cxn modelId="{296B81E1-C513-4C21-B9AD-73CCF7E229AD}" type="presOf" srcId="{DBA6C1C3-5F63-4223-AC4D-8C61B6FDA054}" destId="{F8E357B2-2F87-4D4B-9598-0FD07B9E4CBB}" srcOrd="0" destOrd="0" presId="urn:microsoft.com/office/officeart/2011/layout/HexagonRadial"/>
    <dgm:cxn modelId="{ABFDC556-0057-4BA3-8A25-39F5E002C0CC}" srcId="{EBCBA67F-72CA-4BC1-A6F5-8F75765767F8}" destId="{44973232-931A-4660-ACE4-69D08F85B6C4}" srcOrd="0" destOrd="0" parTransId="{FD43D317-A8B5-4D9D-A0D3-127D0D62FC0C}" sibTransId="{94FE58FC-C10A-4C52-933C-38E1800318C2}"/>
    <dgm:cxn modelId="{ED5661B6-EFB0-4AE5-A6AB-F32E10399699}" srcId="{FA9F04A8-E691-4762-BA87-EDDA80EBCFF7}" destId="{EBCBA67F-72CA-4BC1-A6F5-8F75765767F8}" srcOrd="1" destOrd="0" parTransId="{12C6C2B0-5D3C-4804-BD2B-0C3431F53BD8}" sibTransId="{E6E95EE8-AD7F-470F-BA57-D23009483C63}"/>
    <dgm:cxn modelId="{212CC5A5-F6D0-458B-8FB5-4E381BB66591}" type="presOf" srcId="{0CC86040-8EF6-4414-BC30-763B57811F0B}" destId="{5A7D6828-F01D-4A50-B850-576848575EAB}" srcOrd="0" destOrd="0" presId="urn:microsoft.com/office/officeart/2011/layout/HexagonRadial"/>
    <dgm:cxn modelId="{C73AFF8B-715F-442D-B895-FAD91ACCEDC4}" srcId="{DBA6C1C3-5F63-4223-AC4D-8C61B6FDA054}" destId="{677111EB-4C35-4EB8-8607-DEEDBE301D31}" srcOrd="0" destOrd="0" parTransId="{2B19B4FC-0E76-42F6-A47A-1A724D3F5278}" sibTransId="{2D59383D-2D30-4CC8-B1F4-1A4C8BC5CAF6}"/>
    <dgm:cxn modelId="{36B38E76-ACDA-40EE-B032-618B97C793DA}" type="presOf" srcId="{EBCBA67F-72CA-4BC1-A6F5-8F75765767F8}" destId="{58C541F2-1339-4793-BA8E-7BD3AE0F0EAA}" srcOrd="0" destOrd="0" presId="urn:microsoft.com/office/officeart/2011/layout/HexagonRadial"/>
    <dgm:cxn modelId="{243870EC-6281-4EF7-9380-649FAB0F5A36}" srcId="{0CC86040-8EF6-4414-BC30-763B57811F0B}" destId="{58ABF589-9FA3-47C4-A3B3-53611E0236E5}" srcOrd="0" destOrd="0" parTransId="{091067D3-D470-4166-BBB9-71F1AA246594}" sibTransId="{EDFF3897-835A-4E8D-9F8B-B8E7878BB41F}"/>
    <dgm:cxn modelId="{E6699801-37A5-414F-8A58-8428123EA6AD}" type="presOf" srcId="{44973232-931A-4660-ACE4-69D08F85B6C4}" destId="{58C541F2-1339-4793-BA8E-7BD3AE0F0EAA}" srcOrd="0" destOrd="1" presId="urn:microsoft.com/office/officeart/2011/layout/HexagonRadial"/>
    <dgm:cxn modelId="{57FB25ED-F2DF-4006-9BC2-3179B4B5D137}" type="presOf" srcId="{677111EB-4C35-4EB8-8607-DEEDBE301D31}" destId="{F8E357B2-2F87-4D4B-9598-0FD07B9E4CBB}" srcOrd="0" destOrd="1" presId="urn:microsoft.com/office/officeart/2011/layout/HexagonRadial"/>
    <dgm:cxn modelId="{599DDE36-5FFF-4B62-8442-36D64D3E5064}" type="presOf" srcId="{F0FD4BDB-C150-453D-B843-586AC01AC7AB}" destId="{99B7DB0F-A0C7-49F7-9F6A-E3F32CCBE945}" srcOrd="0" destOrd="0" presId="urn:microsoft.com/office/officeart/2011/layout/HexagonRadial"/>
    <dgm:cxn modelId="{47225FA8-D044-4D84-9DCC-46B705D11599}" type="presParOf" srcId="{99B7DB0F-A0C7-49F7-9F6A-E3F32CCBE945}" destId="{7D7E1EE7-2D2F-4998-B89C-16F18AA33549}" srcOrd="0" destOrd="0" presId="urn:microsoft.com/office/officeart/2011/layout/HexagonRadial"/>
    <dgm:cxn modelId="{E3AB0F5D-6EE9-4DAD-9217-9BC8DFE0BF1B}" type="presParOf" srcId="{99B7DB0F-A0C7-49F7-9F6A-E3F32CCBE945}" destId="{B4B2235A-30F2-437E-972E-CA3AE90D5BAC}" srcOrd="1" destOrd="0" presId="urn:microsoft.com/office/officeart/2011/layout/HexagonRadial"/>
    <dgm:cxn modelId="{B2FA9505-21A0-482F-BEAD-A18AE86105D0}" type="presParOf" srcId="{B4B2235A-30F2-437E-972E-CA3AE90D5BAC}" destId="{8D429AC0-23D1-4DCF-A8B9-5A900146B408}" srcOrd="0" destOrd="0" presId="urn:microsoft.com/office/officeart/2011/layout/HexagonRadial"/>
    <dgm:cxn modelId="{C9ADBDC3-0F91-4BF5-B878-B673B09DBB02}" type="presParOf" srcId="{99B7DB0F-A0C7-49F7-9F6A-E3F32CCBE945}" destId="{5A7D6828-F01D-4A50-B850-576848575EAB}" srcOrd="2" destOrd="0" presId="urn:microsoft.com/office/officeart/2011/layout/HexagonRadial"/>
    <dgm:cxn modelId="{392D08F1-329B-48C9-9196-EA2D03E6E85A}" type="presParOf" srcId="{99B7DB0F-A0C7-49F7-9F6A-E3F32CCBE945}" destId="{44E31E0B-603D-45A6-AD69-32D61179B4A2}" srcOrd="3" destOrd="0" presId="urn:microsoft.com/office/officeart/2011/layout/HexagonRadial"/>
    <dgm:cxn modelId="{8B724C66-38D6-42DD-8B80-9A1D6F8C2B57}" type="presParOf" srcId="{44E31E0B-603D-45A6-AD69-32D61179B4A2}" destId="{87BDF130-E43F-4279-A318-80CD416F84AA}" srcOrd="0" destOrd="0" presId="urn:microsoft.com/office/officeart/2011/layout/HexagonRadial"/>
    <dgm:cxn modelId="{7FC9A903-A82F-4BFA-8D9F-3DEDC9C14A94}" type="presParOf" srcId="{99B7DB0F-A0C7-49F7-9F6A-E3F32CCBE945}" destId="{58C541F2-1339-4793-BA8E-7BD3AE0F0EAA}" srcOrd="4" destOrd="0" presId="urn:microsoft.com/office/officeart/2011/layout/HexagonRadial"/>
    <dgm:cxn modelId="{C30C9D95-A97B-4E91-8C67-8B42191570E0}" type="presParOf" srcId="{99B7DB0F-A0C7-49F7-9F6A-E3F32CCBE945}" destId="{FFE19A65-BCD8-4824-92AD-5361BF52CC78}" srcOrd="5" destOrd="0" presId="urn:microsoft.com/office/officeart/2011/layout/HexagonRadial"/>
    <dgm:cxn modelId="{C3B4402F-0537-4902-BBF3-8D291EE9BE2A}" type="presParOf" srcId="{FFE19A65-BCD8-4824-92AD-5361BF52CC78}" destId="{E5570940-06AF-436E-85BD-0287121D7F8C}" srcOrd="0" destOrd="0" presId="urn:microsoft.com/office/officeart/2011/layout/HexagonRadial"/>
    <dgm:cxn modelId="{853858EC-0B25-4898-8047-BFA7DC292BAB}" type="presParOf" srcId="{99B7DB0F-A0C7-49F7-9F6A-E3F32CCBE945}" destId="{F8E357B2-2F87-4D4B-9598-0FD07B9E4CBB}" srcOrd="6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D33AA5D-0727-4CE7-9D71-32000618FDF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F046401-903D-4342-AEFB-CBE86B557217}">
      <dgm:prSet phldrT="[Text]"/>
      <dgm:spPr/>
      <dgm:t>
        <a:bodyPr/>
        <a:lstStyle/>
        <a:p>
          <a:r>
            <a:rPr lang="en-IE" dirty="0" smtClean="0"/>
            <a:t>Three issues are Human Rights violations</a:t>
          </a:r>
          <a:endParaRPr lang="en-IE" dirty="0"/>
        </a:p>
      </dgm:t>
    </dgm:pt>
    <dgm:pt modelId="{A28B3D87-9E5D-4E39-90CF-2D2508AE9793}" type="parTrans" cxnId="{7A78C835-3B10-4731-96A8-0ABB1A425F58}">
      <dgm:prSet/>
      <dgm:spPr/>
      <dgm:t>
        <a:bodyPr/>
        <a:lstStyle/>
        <a:p>
          <a:endParaRPr lang="en-IE"/>
        </a:p>
      </dgm:t>
    </dgm:pt>
    <dgm:pt modelId="{BA286A47-8558-4EA2-9941-0E2DDE8F0D01}" type="sibTrans" cxnId="{7A78C835-3B10-4731-96A8-0ABB1A425F58}">
      <dgm:prSet/>
      <dgm:spPr/>
      <dgm:t>
        <a:bodyPr/>
        <a:lstStyle/>
        <a:p>
          <a:endParaRPr lang="en-IE"/>
        </a:p>
      </dgm:t>
    </dgm:pt>
    <dgm:pt modelId="{980F946C-9BF9-43E3-BFAA-7ABEA437546D}">
      <dgm:prSet phldrT="[Text]" custT="1"/>
      <dgm:spPr/>
      <dgm:t>
        <a:bodyPr/>
        <a:lstStyle/>
        <a:p>
          <a:r>
            <a:rPr lang="en-IE" sz="1800" dirty="0" smtClean="0"/>
            <a:t>Agreed by all</a:t>
          </a:r>
          <a:endParaRPr lang="en-IE" sz="1800" dirty="0"/>
        </a:p>
      </dgm:t>
    </dgm:pt>
    <dgm:pt modelId="{277B14A5-F931-4164-A13F-D4AF2DE495E2}" type="parTrans" cxnId="{A8BC2395-2A35-4818-9124-D1BF5846BFE1}">
      <dgm:prSet/>
      <dgm:spPr/>
      <dgm:t>
        <a:bodyPr/>
        <a:lstStyle/>
        <a:p>
          <a:endParaRPr lang="en-IE"/>
        </a:p>
      </dgm:t>
    </dgm:pt>
    <dgm:pt modelId="{9802077F-FF8C-483A-8942-C6EA576B1681}" type="sibTrans" cxnId="{A8BC2395-2A35-4818-9124-D1BF5846BFE1}">
      <dgm:prSet/>
      <dgm:spPr/>
      <dgm:t>
        <a:bodyPr/>
        <a:lstStyle/>
        <a:p>
          <a:endParaRPr lang="en-IE"/>
        </a:p>
      </dgm:t>
    </dgm:pt>
    <dgm:pt modelId="{38B3D2C6-1E2B-4E41-89AA-75B59A919EA8}">
      <dgm:prSet phldrT="[Text]"/>
      <dgm:spPr/>
      <dgm:t>
        <a:bodyPr/>
        <a:lstStyle/>
        <a:p>
          <a:r>
            <a:rPr lang="en-IE" dirty="0" smtClean="0"/>
            <a:t>No policy impediment to changing policy</a:t>
          </a:r>
          <a:endParaRPr lang="en-IE" dirty="0"/>
        </a:p>
      </dgm:t>
    </dgm:pt>
    <dgm:pt modelId="{50CC0F91-6DE1-494F-8889-D40B8E2C6D33}" type="parTrans" cxnId="{0B94A00F-F174-4DE8-9815-5603AF5FB202}">
      <dgm:prSet/>
      <dgm:spPr/>
      <dgm:t>
        <a:bodyPr/>
        <a:lstStyle/>
        <a:p>
          <a:endParaRPr lang="en-IE"/>
        </a:p>
      </dgm:t>
    </dgm:pt>
    <dgm:pt modelId="{1C2BC4B3-4240-4337-AEEC-48D9C71C02E5}" type="sibTrans" cxnId="{0B94A00F-F174-4DE8-9815-5603AF5FB202}">
      <dgm:prSet/>
      <dgm:spPr/>
      <dgm:t>
        <a:bodyPr/>
        <a:lstStyle/>
        <a:p>
          <a:endParaRPr lang="en-IE"/>
        </a:p>
      </dgm:t>
    </dgm:pt>
    <dgm:pt modelId="{A71A511D-87E2-4A42-A05F-ED4E9497316D}">
      <dgm:prSet phldrT="[Text]" custT="1"/>
      <dgm:spPr/>
      <dgm:t>
        <a:bodyPr/>
        <a:lstStyle/>
        <a:p>
          <a:r>
            <a:rPr lang="en-IE" sz="1800" dirty="0" smtClean="0"/>
            <a:t>Yet policy is not being implemented </a:t>
          </a:r>
          <a:endParaRPr lang="en-IE" sz="1800" dirty="0"/>
        </a:p>
      </dgm:t>
    </dgm:pt>
    <dgm:pt modelId="{16235550-D9D8-4328-966B-28F29686E5DE}" type="parTrans" cxnId="{358CA0D4-CCCD-46C1-A252-532DC3C09A9F}">
      <dgm:prSet/>
      <dgm:spPr/>
      <dgm:t>
        <a:bodyPr/>
        <a:lstStyle/>
        <a:p>
          <a:endParaRPr lang="en-IE"/>
        </a:p>
      </dgm:t>
    </dgm:pt>
    <dgm:pt modelId="{8EB6A447-508A-4BF6-95BD-F3FC0071B8F5}" type="sibTrans" cxnId="{358CA0D4-CCCD-46C1-A252-532DC3C09A9F}">
      <dgm:prSet/>
      <dgm:spPr/>
      <dgm:t>
        <a:bodyPr/>
        <a:lstStyle/>
        <a:p>
          <a:endParaRPr lang="en-IE"/>
        </a:p>
      </dgm:t>
    </dgm:pt>
    <dgm:pt modelId="{1511D86F-F35D-41B1-8EF7-5CCE0B5B73CD}">
      <dgm:prSet phldrT="[Text]"/>
      <dgm:spPr/>
      <dgm:t>
        <a:bodyPr/>
        <a:lstStyle/>
        <a:p>
          <a:r>
            <a:rPr lang="en-IE" dirty="0" smtClean="0"/>
            <a:t>While commitment to change within this group					 </a:t>
          </a:r>
          <a:endParaRPr lang="en-IE" dirty="0"/>
        </a:p>
      </dgm:t>
    </dgm:pt>
    <dgm:pt modelId="{AE5F7D80-DB42-4582-8DEA-9978B646D15F}" type="parTrans" cxnId="{C15345D1-345D-4C21-9508-1F38C9B5AD11}">
      <dgm:prSet/>
      <dgm:spPr/>
      <dgm:t>
        <a:bodyPr/>
        <a:lstStyle/>
        <a:p>
          <a:endParaRPr lang="en-IE"/>
        </a:p>
      </dgm:t>
    </dgm:pt>
    <dgm:pt modelId="{5AC8FC3D-5C8F-4627-ADFE-2ABD9E773FD6}" type="sibTrans" cxnId="{C15345D1-345D-4C21-9508-1F38C9B5AD11}">
      <dgm:prSet/>
      <dgm:spPr/>
      <dgm:t>
        <a:bodyPr/>
        <a:lstStyle/>
        <a:p>
          <a:endParaRPr lang="en-IE"/>
        </a:p>
      </dgm:t>
    </dgm:pt>
    <dgm:pt modelId="{8A81BB75-9027-4161-825F-7087E0E81DC6}">
      <dgm:prSet phldrT="[Text]" custT="1"/>
      <dgm:spPr/>
      <dgm:t>
        <a:bodyPr/>
        <a:lstStyle/>
        <a:p>
          <a:r>
            <a:rPr lang="en-IE" sz="1800" dirty="0" smtClean="0"/>
            <a:t>Shared sense of powerlessness</a:t>
          </a:r>
          <a:endParaRPr lang="en-IE" sz="1800" dirty="0"/>
        </a:p>
      </dgm:t>
    </dgm:pt>
    <dgm:pt modelId="{EA939A0D-6B65-4C60-8AB4-576C0A96B5D5}" type="parTrans" cxnId="{11B6ACB5-319B-42D6-A2A2-D6D3C6A93008}">
      <dgm:prSet/>
      <dgm:spPr/>
      <dgm:t>
        <a:bodyPr/>
        <a:lstStyle/>
        <a:p>
          <a:endParaRPr lang="en-IE"/>
        </a:p>
      </dgm:t>
    </dgm:pt>
    <dgm:pt modelId="{E8BF107E-86FC-4F8B-B84D-409700B51340}" type="sibTrans" cxnId="{11B6ACB5-319B-42D6-A2A2-D6D3C6A93008}">
      <dgm:prSet/>
      <dgm:spPr/>
      <dgm:t>
        <a:bodyPr/>
        <a:lstStyle/>
        <a:p>
          <a:endParaRPr lang="en-IE"/>
        </a:p>
      </dgm:t>
    </dgm:pt>
    <dgm:pt modelId="{A28A51A3-DCD8-4AB0-BC79-47FCF39D3FE0}" type="pres">
      <dgm:prSet presAssocID="{3D33AA5D-0727-4CE7-9D71-32000618FDF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44818202-FAF3-47B8-845A-3E3BFEFA8BBD}" type="pres">
      <dgm:prSet presAssocID="{CF046401-903D-4342-AEFB-CBE86B55721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8169B22-4F15-4678-892C-A2443D0DE1EC}" type="pres">
      <dgm:prSet presAssocID="{CF046401-903D-4342-AEFB-CBE86B557217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CA4EEC2-565E-45F0-A635-6D1E1B511BCF}" type="pres">
      <dgm:prSet presAssocID="{38B3D2C6-1E2B-4E41-89AA-75B59A919EA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F221881-3998-45D5-BC14-93C01AFE26D6}" type="pres">
      <dgm:prSet presAssocID="{38B3D2C6-1E2B-4E41-89AA-75B59A919EA8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23927B9-7844-44F0-8EF2-46C98C2C1693}" type="pres">
      <dgm:prSet presAssocID="{1511D86F-F35D-41B1-8EF7-5CCE0B5B73C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D502020-5B3E-4970-B167-804EEF63C3B4}" type="pres">
      <dgm:prSet presAssocID="{1511D86F-F35D-41B1-8EF7-5CCE0B5B73CD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D1612DE8-FCCE-4972-B66B-81CBBC76DFB6}" type="presOf" srcId="{A71A511D-87E2-4A42-A05F-ED4E9497316D}" destId="{2F221881-3998-45D5-BC14-93C01AFE26D6}" srcOrd="0" destOrd="0" presId="urn:microsoft.com/office/officeart/2005/8/layout/vList2"/>
    <dgm:cxn modelId="{A8BC2395-2A35-4818-9124-D1BF5846BFE1}" srcId="{CF046401-903D-4342-AEFB-CBE86B557217}" destId="{980F946C-9BF9-43E3-BFAA-7ABEA437546D}" srcOrd="0" destOrd="0" parTransId="{277B14A5-F931-4164-A13F-D4AF2DE495E2}" sibTransId="{9802077F-FF8C-483A-8942-C6EA576B1681}"/>
    <dgm:cxn modelId="{0B94A00F-F174-4DE8-9815-5603AF5FB202}" srcId="{3D33AA5D-0727-4CE7-9D71-32000618FDFA}" destId="{38B3D2C6-1E2B-4E41-89AA-75B59A919EA8}" srcOrd="1" destOrd="0" parTransId="{50CC0F91-6DE1-494F-8889-D40B8E2C6D33}" sibTransId="{1C2BC4B3-4240-4337-AEEC-48D9C71C02E5}"/>
    <dgm:cxn modelId="{11B6ACB5-319B-42D6-A2A2-D6D3C6A93008}" srcId="{1511D86F-F35D-41B1-8EF7-5CCE0B5B73CD}" destId="{8A81BB75-9027-4161-825F-7087E0E81DC6}" srcOrd="0" destOrd="0" parTransId="{EA939A0D-6B65-4C60-8AB4-576C0A96B5D5}" sibTransId="{E8BF107E-86FC-4F8B-B84D-409700B51340}"/>
    <dgm:cxn modelId="{4F0AFD54-E164-4E3D-8373-0B59142CCE58}" type="presOf" srcId="{8A81BB75-9027-4161-825F-7087E0E81DC6}" destId="{6D502020-5B3E-4970-B167-804EEF63C3B4}" srcOrd="0" destOrd="0" presId="urn:microsoft.com/office/officeart/2005/8/layout/vList2"/>
    <dgm:cxn modelId="{85E6632B-3F78-4CE3-BE6A-DAEBDAD35A8A}" type="presOf" srcId="{CF046401-903D-4342-AEFB-CBE86B557217}" destId="{44818202-FAF3-47B8-845A-3E3BFEFA8BBD}" srcOrd="0" destOrd="0" presId="urn:microsoft.com/office/officeart/2005/8/layout/vList2"/>
    <dgm:cxn modelId="{67D6602E-934E-443D-9953-C687839B7CA8}" type="presOf" srcId="{980F946C-9BF9-43E3-BFAA-7ABEA437546D}" destId="{B8169B22-4F15-4678-892C-A2443D0DE1EC}" srcOrd="0" destOrd="0" presId="urn:microsoft.com/office/officeart/2005/8/layout/vList2"/>
    <dgm:cxn modelId="{F6B9E2F6-9360-46DA-81AF-F4D753DF9A27}" type="presOf" srcId="{1511D86F-F35D-41B1-8EF7-5CCE0B5B73CD}" destId="{B23927B9-7844-44F0-8EF2-46C98C2C1693}" srcOrd="0" destOrd="0" presId="urn:microsoft.com/office/officeart/2005/8/layout/vList2"/>
    <dgm:cxn modelId="{2B32C1F2-1025-4EAE-9614-D966188CCCD9}" type="presOf" srcId="{38B3D2C6-1E2B-4E41-89AA-75B59A919EA8}" destId="{4CA4EEC2-565E-45F0-A635-6D1E1B511BCF}" srcOrd="0" destOrd="0" presId="urn:microsoft.com/office/officeart/2005/8/layout/vList2"/>
    <dgm:cxn modelId="{7A78C835-3B10-4731-96A8-0ABB1A425F58}" srcId="{3D33AA5D-0727-4CE7-9D71-32000618FDFA}" destId="{CF046401-903D-4342-AEFB-CBE86B557217}" srcOrd="0" destOrd="0" parTransId="{A28B3D87-9E5D-4E39-90CF-2D2508AE9793}" sibTransId="{BA286A47-8558-4EA2-9941-0E2DDE8F0D01}"/>
    <dgm:cxn modelId="{358CA0D4-CCCD-46C1-A252-532DC3C09A9F}" srcId="{38B3D2C6-1E2B-4E41-89AA-75B59A919EA8}" destId="{A71A511D-87E2-4A42-A05F-ED4E9497316D}" srcOrd="0" destOrd="0" parTransId="{16235550-D9D8-4328-966B-28F29686E5DE}" sibTransId="{8EB6A447-508A-4BF6-95BD-F3FC0071B8F5}"/>
    <dgm:cxn modelId="{C15345D1-345D-4C21-9508-1F38C9B5AD11}" srcId="{3D33AA5D-0727-4CE7-9D71-32000618FDFA}" destId="{1511D86F-F35D-41B1-8EF7-5CCE0B5B73CD}" srcOrd="2" destOrd="0" parTransId="{AE5F7D80-DB42-4582-8DEA-9978B646D15F}" sibTransId="{5AC8FC3D-5C8F-4627-ADFE-2ABD9E773FD6}"/>
    <dgm:cxn modelId="{A0410FED-D1AD-4231-955D-8D3F5C5A2581}" type="presOf" srcId="{3D33AA5D-0727-4CE7-9D71-32000618FDFA}" destId="{A28A51A3-DCD8-4AB0-BC79-47FCF39D3FE0}" srcOrd="0" destOrd="0" presId="urn:microsoft.com/office/officeart/2005/8/layout/vList2"/>
    <dgm:cxn modelId="{AD7828D1-95CA-49FE-AD36-D726C0E3E0F9}" type="presParOf" srcId="{A28A51A3-DCD8-4AB0-BC79-47FCF39D3FE0}" destId="{44818202-FAF3-47B8-845A-3E3BFEFA8BBD}" srcOrd="0" destOrd="0" presId="urn:microsoft.com/office/officeart/2005/8/layout/vList2"/>
    <dgm:cxn modelId="{34C31CD8-AF18-4BD8-A82A-B8E5BB39AFC4}" type="presParOf" srcId="{A28A51A3-DCD8-4AB0-BC79-47FCF39D3FE0}" destId="{B8169B22-4F15-4678-892C-A2443D0DE1EC}" srcOrd="1" destOrd="0" presId="urn:microsoft.com/office/officeart/2005/8/layout/vList2"/>
    <dgm:cxn modelId="{48BDE9CE-9591-450E-80F3-94163AA1E412}" type="presParOf" srcId="{A28A51A3-DCD8-4AB0-BC79-47FCF39D3FE0}" destId="{4CA4EEC2-565E-45F0-A635-6D1E1B511BCF}" srcOrd="2" destOrd="0" presId="urn:microsoft.com/office/officeart/2005/8/layout/vList2"/>
    <dgm:cxn modelId="{0946E0F7-F592-45F6-A1DD-6498D6933A03}" type="presParOf" srcId="{A28A51A3-DCD8-4AB0-BC79-47FCF39D3FE0}" destId="{2F221881-3998-45D5-BC14-93C01AFE26D6}" srcOrd="3" destOrd="0" presId="urn:microsoft.com/office/officeart/2005/8/layout/vList2"/>
    <dgm:cxn modelId="{E34CB9E4-F03A-437C-97F5-13E5C40FE618}" type="presParOf" srcId="{A28A51A3-DCD8-4AB0-BC79-47FCF39D3FE0}" destId="{B23927B9-7844-44F0-8EF2-46C98C2C1693}" srcOrd="4" destOrd="0" presId="urn:microsoft.com/office/officeart/2005/8/layout/vList2"/>
    <dgm:cxn modelId="{353F9DB1-1752-436C-B4E7-171E0EA5C355}" type="presParOf" srcId="{A28A51A3-DCD8-4AB0-BC79-47FCF39D3FE0}" destId="{6D502020-5B3E-4970-B167-804EEF63C3B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6E477F2-58C1-4DD8-84C8-0C7C67A21901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D5D1A28D-AE0C-496D-B5B7-6AB6F4C43429}">
      <dgm:prSet phldrT="[Text]"/>
      <dgm:spPr/>
      <dgm:t>
        <a:bodyPr/>
        <a:lstStyle/>
        <a:p>
          <a:r>
            <a:rPr lang="en-IE" dirty="0" smtClean="0"/>
            <a:t>3 months after Dialogue: follow up had poor response</a:t>
          </a:r>
          <a:endParaRPr lang="en-IE" dirty="0"/>
        </a:p>
      </dgm:t>
    </dgm:pt>
    <dgm:pt modelId="{C122FCC9-D2DE-44A9-BA19-9217C2C9C332}" type="parTrans" cxnId="{37548C70-770E-4F06-969D-26E5F2AEE1BC}">
      <dgm:prSet/>
      <dgm:spPr/>
      <dgm:t>
        <a:bodyPr/>
        <a:lstStyle/>
        <a:p>
          <a:endParaRPr lang="en-IE"/>
        </a:p>
      </dgm:t>
    </dgm:pt>
    <dgm:pt modelId="{8CEC9A3A-2CC7-41B7-AD7B-07410BE26CF2}" type="sibTrans" cxnId="{37548C70-770E-4F06-969D-26E5F2AEE1BC}">
      <dgm:prSet/>
      <dgm:spPr/>
      <dgm:t>
        <a:bodyPr/>
        <a:lstStyle/>
        <a:p>
          <a:endParaRPr lang="en-IE"/>
        </a:p>
      </dgm:t>
    </dgm:pt>
    <dgm:pt modelId="{72906234-0E62-4CD7-97BF-33C4AEE367E4}">
      <dgm:prSet phldrT="[Text]"/>
      <dgm:spPr/>
      <dgm:t>
        <a:bodyPr/>
        <a:lstStyle/>
        <a:p>
          <a:pPr algn="ctr"/>
          <a:endParaRPr lang="en-IE" dirty="0" smtClean="0"/>
        </a:p>
        <a:p>
          <a:pPr algn="ctr"/>
          <a:r>
            <a:rPr lang="en-IE" dirty="0" smtClean="0"/>
            <a:t>What can be Our Strategy NOW?</a:t>
          </a:r>
          <a:endParaRPr lang="en-IE" dirty="0"/>
        </a:p>
      </dgm:t>
    </dgm:pt>
    <dgm:pt modelId="{0E7C2A29-DD15-4B2F-A802-71B9BBA1C83D}" type="parTrans" cxnId="{AC0E8EC9-3562-4E3A-A051-1D1DF239B8C1}">
      <dgm:prSet/>
      <dgm:spPr/>
      <dgm:t>
        <a:bodyPr/>
        <a:lstStyle/>
        <a:p>
          <a:endParaRPr lang="en-IE"/>
        </a:p>
      </dgm:t>
    </dgm:pt>
    <dgm:pt modelId="{7558739D-DCB1-4B67-93D4-BB5522CF6801}" type="sibTrans" cxnId="{AC0E8EC9-3562-4E3A-A051-1D1DF239B8C1}">
      <dgm:prSet/>
      <dgm:spPr/>
      <dgm:t>
        <a:bodyPr/>
        <a:lstStyle/>
        <a:p>
          <a:endParaRPr lang="en-IE"/>
        </a:p>
      </dgm:t>
    </dgm:pt>
    <dgm:pt modelId="{60325568-F6D9-4DAC-81FE-3C946CF25A38}">
      <dgm:prSet phldrT="[Text]"/>
      <dgm:spPr/>
      <dgm:t>
        <a:bodyPr/>
        <a:lstStyle/>
        <a:p>
          <a:pPr algn="l"/>
          <a:endParaRPr lang="en-IE" dirty="0"/>
        </a:p>
      </dgm:t>
    </dgm:pt>
    <dgm:pt modelId="{508F2837-F586-42F5-A492-86869A1274B3}" type="parTrans" cxnId="{7479D2FE-A81D-44D6-AA47-DB0CD57452C0}">
      <dgm:prSet/>
      <dgm:spPr/>
      <dgm:t>
        <a:bodyPr/>
        <a:lstStyle/>
        <a:p>
          <a:endParaRPr lang="en-IE"/>
        </a:p>
      </dgm:t>
    </dgm:pt>
    <dgm:pt modelId="{5D0C315B-671B-47FA-A939-6D29159BDF19}" type="sibTrans" cxnId="{7479D2FE-A81D-44D6-AA47-DB0CD57452C0}">
      <dgm:prSet/>
      <dgm:spPr/>
      <dgm:t>
        <a:bodyPr/>
        <a:lstStyle/>
        <a:p>
          <a:endParaRPr lang="en-IE"/>
        </a:p>
      </dgm:t>
    </dgm:pt>
    <dgm:pt modelId="{6E2B699D-1941-4615-B971-79FCB8F3ACE5}" type="pres">
      <dgm:prSet presAssocID="{36E477F2-58C1-4DD8-84C8-0C7C67A21901}" presName="CompostProcess" presStyleCnt="0">
        <dgm:presLayoutVars>
          <dgm:dir/>
          <dgm:resizeHandles val="exact"/>
        </dgm:presLayoutVars>
      </dgm:prSet>
      <dgm:spPr/>
    </dgm:pt>
    <dgm:pt modelId="{425A1C3D-9861-4F1D-AF8E-7E1716B20E21}" type="pres">
      <dgm:prSet presAssocID="{36E477F2-58C1-4DD8-84C8-0C7C67A21901}" presName="arrow" presStyleLbl="bgShp" presStyleIdx="0" presStyleCnt="1" custLinFactNeighborX="6097" custLinFactNeighborY="880"/>
      <dgm:spPr/>
    </dgm:pt>
    <dgm:pt modelId="{6B100C21-6833-4B03-BE7B-48E812119F26}" type="pres">
      <dgm:prSet presAssocID="{36E477F2-58C1-4DD8-84C8-0C7C67A21901}" presName="linearProcess" presStyleCnt="0"/>
      <dgm:spPr/>
    </dgm:pt>
    <dgm:pt modelId="{F0375DE5-FF33-4502-93D0-601707313709}" type="pres">
      <dgm:prSet presAssocID="{D5D1A28D-AE0C-496D-B5B7-6AB6F4C43429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2537D68-ECB7-464E-BAF8-0EC94B91928C}" type="pres">
      <dgm:prSet presAssocID="{8CEC9A3A-2CC7-41B7-AD7B-07410BE26CF2}" presName="sibTrans" presStyleCnt="0"/>
      <dgm:spPr/>
    </dgm:pt>
    <dgm:pt modelId="{6B00D867-7B02-45ED-82B2-1CA6B61A1261}" type="pres">
      <dgm:prSet presAssocID="{72906234-0E62-4CD7-97BF-33C4AEE367E4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37548C70-770E-4F06-969D-26E5F2AEE1BC}" srcId="{36E477F2-58C1-4DD8-84C8-0C7C67A21901}" destId="{D5D1A28D-AE0C-496D-B5B7-6AB6F4C43429}" srcOrd="0" destOrd="0" parTransId="{C122FCC9-D2DE-44A9-BA19-9217C2C9C332}" sibTransId="{8CEC9A3A-2CC7-41B7-AD7B-07410BE26CF2}"/>
    <dgm:cxn modelId="{AC0E8EC9-3562-4E3A-A051-1D1DF239B8C1}" srcId="{36E477F2-58C1-4DD8-84C8-0C7C67A21901}" destId="{72906234-0E62-4CD7-97BF-33C4AEE367E4}" srcOrd="1" destOrd="0" parTransId="{0E7C2A29-DD15-4B2F-A802-71B9BBA1C83D}" sibTransId="{7558739D-DCB1-4B67-93D4-BB5522CF6801}"/>
    <dgm:cxn modelId="{346D3751-DAE8-4291-81ED-8D264508C4A2}" type="presOf" srcId="{72906234-0E62-4CD7-97BF-33C4AEE367E4}" destId="{6B00D867-7B02-45ED-82B2-1CA6B61A1261}" srcOrd="0" destOrd="0" presId="urn:microsoft.com/office/officeart/2005/8/layout/hProcess9"/>
    <dgm:cxn modelId="{C7F439BB-68E8-4A73-8145-583704D40A76}" type="presOf" srcId="{60325568-F6D9-4DAC-81FE-3C946CF25A38}" destId="{6B00D867-7B02-45ED-82B2-1CA6B61A1261}" srcOrd="0" destOrd="1" presId="urn:microsoft.com/office/officeart/2005/8/layout/hProcess9"/>
    <dgm:cxn modelId="{C9E25E3F-8345-4889-BC45-94BD75FCB999}" type="presOf" srcId="{36E477F2-58C1-4DD8-84C8-0C7C67A21901}" destId="{6E2B699D-1941-4615-B971-79FCB8F3ACE5}" srcOrd="0" destOrd="0" presId="urn:microsoft.com/office/officeart/2005/8/layout/hProcess9"/>
    <dgm:cxn modelId="{30EA5E91-6438-43F7-8B45-0138ABE238A3}" type="presOf" srcId="{D5D1A28D-AE0C-496D-B5B7-6AB6F4C43429}" destId="{F0375DE5-FF33-4502-93D0-601707313709}" srcOrd="0" destOrd="0" presId="urn:microsoft.com/office/officeart/2005/8/layout/hProcess9"/>
    <dgm:cxn modelId="{7479D2FE-A81D-44D6-AA47-DB0CD57452C0}" srcId="{72906234-0E62-4CD7-97BF-33C4AEE367E4}" destId="{60325568-F6D9-4DAC-81FE-3C946CF25A38}" srcOrd="0" destOrd="0" parTransId="{508F2837-F586-42F5-A492-86869A1274B3}" sibTransId="{5D0C315B-671B-47FA-A939-6D29159BDF19}"/>
    <dgm:cxn modelId="{3C493AC3-8498-46EC-93DA-A9E45AD3204C}" type="presParOf" srcId="{6E2B699D-1941-4615-B971-79FCB8F3ACE5}" destId="{425A1C3D-9861-4F1D-AF8E-7E1716B20E21}" srcOrd="0" destOrd="0" presId="urn:microsoft.com/office/officeart/2005/8/layout/hProcess9"/>
    <dgm:cxn modelId="{BB758B12-2934-430C-8715-FE0B5322F6F7}" type="presParOf" srcId="{6E2B699D-1941-4615-B971-79FCB8F3ACE5}" destId="{6B100C21-6833-4B03-BE7B-48E812119F26}" srcOrd="1" destOrd="0" presId="urn:microsoft.com/office/officeart/2005/8/layout/hProcess9"/>
    <dgm:cxn modelId="{6B95C39C-3595-4E46-AE7D-8E118591DE80}" type="presParOf" srcId="{6B100C21-6833-4B03-BE7B-48E812119F26}" destId="{F0375DE5-FF33-4502-93D0-601707313709}" srcOrd="0" destOrd="0" presId="urn:microsoft.com/office/officeart/2005/8/layout/hProcess9"/>
    <dgm:cxn modelId="{506FE755-AFA8-41C3-8549-43DCC4843E8D}" type="presParOf" srcId="{6B100C21-6833-4B03-BE7B-48E812119F26}" destId="{B2537D68-ECB7-464E-BAF8-0EC94B91928C}" srcOrd="1" destOrd="0" presId="urn:microsoft.com/office/officeart/2005/8/layout/hProcess9"/>
    <dgm:cxn modelId="{B1A7D68C-0741-449B-ADA7-116959AC5E33}" type="presParOf" srcId="{6B100C21-6833-4B03-BE7B-48E812119F26}" destId="{6B00D867-7B02-45ED-82B2-1CA6B61A1261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02831B-3981-4A7C-9877-20D2E046A831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138368F2-E8DA-4519-94FA-DB51F51E52E1}">
      <dgm:prSet phldrT="[Text]"/>
      <dgm:spPr/>
      <dgm:t>
        <a:bodyPr/>
        <a:lstStyle/>
        <a:p>
          <a:endParaRPr lang="en-IE" dirty="0" smtClean="0"/>
        </a:p>
        <a:p>
          <a:r>
            <a:rPr lang="en-IE" dirty="0" smtClean="0"/>
            <a:t>Urine Sampling</a:t>
          </a:r>
          <a:endParaRPr lang="en-IE" dirty="0"/>
        </a:p>
      </dgm:t>
    </dgm:pt>
    <dgm:pt modelId="{2E4F77B1-48B7-458A-A79B-E82B4AC0AF76}" type="parTrans" cxnId="{AEC1D8DC-6960-49EA-9B14-1E4BC0DF10E6}">
      <dgm:prSet/>
      <dgm:spPr/>
      <dgm:t>
        <a:bodyPr/>
        <a:lstStyle/>
        <a:p>
          <a:endParaRPr lang="en-IE"/>
        </a:p>
      </dgm:t>
    </dgm:pt>
    <dgm:pt modelId="{13EC692B-33E0-44A4-842A-0A42BE9370C3}" type="sibTrans" cxnId="{AEC1D8DC-6960-49EA-9B14-1E4BC0DF10E6}">
      <dgm:prSet/>
      <dgm:spPr/>
      <dgm:t>
        <a:bodyPr/>
        <a:lstStyle/>
        <a:p>
          <a:endParaRPr lang="en-IE"/>
        </a:p>
      </dgm:t>
    </dgm:pt>
    <dgm:pt modelId="{CD4E7D3F-1313-445D-A0F0-441136695E7A}">
      <dgm:prSet phldrT="[Text]" phldr="1"/>
      <dgm:spPr/>
      <dgm:t>
        <a:bodyPr/>
        <a:lstStyle/>
        <a:p>
          <a:endParaRPr lang="en-IE" dirty="0"/>
        </a:p>
      </dgm:t>
    </dgm:pt>
    <dgm:pt modelId="{E256E765-41DF-435F-B5F1-52904C0D36F5}" type="parTrans" cxnId="{B38303BC-E0EA-4032-A0DA-23E5B347C86B}">
      <dgm:prSet/>
      <dgm:spPr/>
      <dgm:t>
        <a:bodyPr/>
        <a:lstStyle/>
        <a:p>
          <a:endParaRPr lang="en-IE"/>
        </a:p>
      </dgm:t>
    </dgm:pt>
    <dgm:pt modelId="{A53EC962-852D-4039-85EC-15337709FC10}" type="sibTrans" cxnId="{B38303BC-E0EA-4032-A0DA-23E5B347C86B}">
      <dgm:prSet/>
      <dgm:spPr/>
      <dgm:t>
        <a:bodyPr/>
        <a:lstStyle/>
        <a:p>
          <a:endParaRPr lang="en-IE"/>
        </a:p>
      </dgm:t>
    </dgm:pt>
    <dgm:pt modelId="{C83106EE-32D2-4A46-B5AD-487162476EA7}">
      <dgm:prSet phldrT="[Text]"/>
      <dgm:spPr/>
      <dgm:t>
        <a:bodyPr/>
        <a:lstStyle/>
        <a:p>
          <a:endParaRPr lang="en-IE" dirty="0" smtClean="0"/>
        </a:p>
        <a:p>
          <a:r>
            <a:rPr lang="en-IE" dirty="0" smtClean="0"/>
            <a:t>Lack of Regular Meaningful Review</a:t>
          </a:r>
          <a:endParaRPr lang="en-IE" dirty="0"/>
        </a:p>
      </dgm:t>
    </dgm:pt>
    <dgm:pt modelId="{FE832C7E-E399-4B68-A76A-7061F29FE603}" type="parTrans" cxnId="{6DA7DB03-3FB8-4F5E-B26F-6FF058154225}">
      <dgm:prSet/>
      <dgm:spPr/>
      <dgm:t>
        <a:bodyPr/>
        <a:lstStyle/>
        <a:p>
          <a:endParaRPr lang="en-IE"/>
        </a:p>
      </dgm:t>
    </dgm:pt>
    <dgm:pt modelId="{E63AFBDA-3127-47EC-924E-FB8C7645ED9F}" type="sibTrans" cxnId="{6DA7DB03-3FB8-4F5E-B26F-6FF058154225}">
      <dgm:prSet/>
      <dgm:spPr/>
      <dgm:t>
        <a:bodyPr/>
        <a:lstStyle/>
        <a:p>
          <a:endParaRPr lang="en-IE"/>
        </a:p>
      </dgm:t>
    </dgm:pt>
    <dgm:pt modelId="{88B8B189-1C1D-4647-B202-9BE0697394A6}">
      <dgm:prSet phldrT="[Text]"/>
      <dgm:spPr/>
      <dgm:t>
        <a:bodyPr/>
        <a:lstStyle/>
        <a:p>
          <a:endParaRPr lang="en-IE" dirty="0" smtClean="0"/>
        </a:p>
        <a:p>
          <a:r>
            <a:rPr lang="en-IE" dirty="0" smtClean="0"/>
            <a:t>Real Treatment Choice</a:t>
          </a:r>
          <a:endParaRPr lang="en-IE" dirty="0"/>
        </a:p>
      </dgm:t>
    </dgm:pt>
    <dgm:pt modelId="{2D319888-8C37-4894-94F8-66E78FFDE7EB}" type="parTrans" cxnId="{17D1B9C0-608C-4CA1-9CF0-79162B6786E6}">
      <dgm:prSet/>
      <dgm:spPr/>
      <dgm:t>
        <a:bodyPr/>
        <a:lstStyle/>
        <a:p>
          <a:endParaRPr lang="en-IE"/>
        </a:p>
      </dgm:t>
    </dgm:pt>
    <dgm:pt modelId="{17DFDA2F-133B-4F17-922A-497A5655CA6E}" type="sibTrans" cxnId="{17D1B9C0-608C-4CA1-9CF0-79162B6786E6}">
      <dgm:prSet/>
      <dgm:spPr/>
      <dgm:t>
        <a:bodyPr/>
        <a:lstStyle/>
        <a:p>
          <a:endParaRPr lang="en-IE"/>
        </a:p>
      </dgm:t>
    </dgm:pt>
    <dgm:pt modelId="{7AE191AA-D72C-4F05-8EBA-A1D10A461E65}">
      <dgm:prSet phldrT="[Text]" phldr="1"/>
      <dgm:spPr/>
      <dgm:t>
        <a:bodyPr/>
        <a:lstStyle/>
        <a:p>
          <a:endParaRPr lang="en-IE" dirty="0"/>
        </a:p>
      </dgm:t>
    </dgm:pt>
    <dgm:pt modelId="{C5406759-305D-4001-8A05-705A687C0509}" type="sibTrans" cxnId="{5885EDE4-F2E2-41DD-8B42-CCBFF2A390C7}">
      <dgm:prSet/>
      <dgm:spPr/>
      <dgm:t>
        <a:bodyPr/>
        <a:lstStyle/>
        <a:p>
          <a:endParaRPr lang="en-IE"/>
        </a:p>
      </dgm:t>
    </dgm:pt>
    <dgm:pt modelId="{C0131046-482B-45B8-BECA-80142CFF9461}" type="parTrans" cxnId="{5885EDE4-F2E2-41DD-8B42-CCBFF2A390C7}">
      <dgm:prSet/>
      <dgm:spPr/>
      <dgm:t>
        <a:bodyPr/>
        <a:lstStyle/>
        <a:p>
          <a:endParaRPr lang="en-IE"/>
        </a:p>
      </dgm:t>
    </dgm:pt>
    <dgm:pt modelId="{A39C4BD0-8DEA-44FC-A859-896010EE72E2}">
      <dgm:prSet phldrT="[Text]" phldr="1"/>
      <dgm:spPr/>
      <dgm:t>
        <a:bodyPr/>
        <a:lstStyle/>
        <a:p>
          <a:endParaRPr lang="en-IE" dirty="0"/>
        </a:p>
      </dgm:t>
    </dgm:pt>
    <dgm:pt modelId="{BFE99A22-5019-4A52-9CE9-B4D1418F44F4}" type="sibTrans" cxnId="{60D7E337-067C-4C08-8E73-B5249FF185E7}">
      <dgm:prSet/>
      <dgm:spPr/>
      <dgm:t>
        <a:bodyPr/>
        <a:lstStyle/>
        <a:p>
          <a:endParaRPr lang="en-IE"/>
        </a:p>
      </dgm:t>
    </dgm:pt>
    <dgm:pt modelId="{EB2DFB2D-BC4D-415E-A115-F35F03B2172C}" type="parTrans" cxnId="{60D7E337-067C-4C08-8E73-B5249FF185E7}">
      <dgm:prSet/>
      <dgm:spPr/>
      <dgm:t>
        <a:bodyPr/>
        <a:lstStyle/>
        <a:p>
          <a:endParaRPr lang="en-IE"/>
        </a:p>
      </dgm:t>
    </dgm:pt>
    <dgm:pt modelId="{072419EF-70BD-4050-BD37-5BAFD94D26C6}" type="pres">
      <dgm:prSet presAssocID="{F502831B-3981-4A7C-9877-20D2E046A8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6AC70456-F7FE-4AAD-89DD-B5ACE5E789C5}" type="pres">
      <dgm:prSet presAssocID="{7AE191AA-D72C-4F05-8EBA-A1D10A461E65}" presName="compositeNode" presStyleCnt="0">
        <dgm:presLayoutVars>
          <dgm:bulletEnabled val="1"/>
        </dgm:presLayoutVars>
      </dgm:prSet>
      <dgm:spPr/>
    </dgm:pt>
    <dgm:pt modelId="{5C131FA0-7B61-4223-9969-EC7B90E8CB43}" type="pres">
      <dgm:prSet presAssocID="{7AE191AA-D72C-4F05-8EBA-A1D10A461E65}" presName="bgRect" presStyleLbl="node1" presStyleIdx="0" presStyleCnt="3"/>
      <dgm:spPr/>
      <dgm:t>
        <a:bodyPr/>
        <a:lstStyle/>
        <a:p>
          <a:endParaRPr lang="en-IE"/>
        </a:p>
      </dgm:t>
    </dgm:pt>
    <dgm:pt modelId="{585CF898-6630-4CFB-8A06-4F42998FEC95}" type="pres">
      <dgm:prSet presAssocID="{7AE191AA-D72C-4F05-8EBA-A1D10A461E65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E94CD25-FA90-4538-8821-350C6D83507D}" type="pres">
      <dgm:prSet presAssocID="{7AE191AA-D72C-4F05-8EBA-A1D10A461E6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1586D43-77EB-483F-A98F-1384401ADA69}" type="pres">
      <dgm:prSet presAssocID="{C5406759-305D-4001-8A05-705A687C0509}" presName="hSp" presStyleCnt="0"/>
      <dgm:spPr/>
    </dgm:pt>
    <dgm:pt modelId="{8A48FB0F-FBAA-40A6-B43B-F8D47A1DC88A}" type="pres">
      <dgm:prSet presAssocID="{C5406759-305D-4001-8A05-705A687C0509}" presName="vProcSp" presStyleCnt="0"/>
      <dgm:spPr/>
    </dgm:pt>
    <dgm:pt modelId="{1CAF5856-02BB-43FB-958C-07ED242797E2}" type="pres">
      <dgm:prSet presAssocID="{C5406759-305D-4001-8A05-705A687C0509}" presName="vSp1" presStyleCnt="0"/>
      <dgm:spPr/>
    </dgm:pt>
    <dgm:pt modelId="{4A99AC0B-273F-4C14-AF85-14717714BE39}" type="pres">
      <dgm:prSet presAssocID="{C5406759-305D-4001-8A05-705A687C0509}" presName="simulatedConn" presStyleLbl="solidFgAcc1" presStyleIdx="0" presStyleCnt="2"/>
      <dgm:spPr/>
    </dgm:pt>
    <dgm:pt modelId="{C63DE6E9-F0E2-4F71-975C-7F705E8F4677}" type="pres">
      <dgm:prSet presAssocID="{C5406759-305D-4001-8A05-705A687C0509}" presName="vSp2" presStyleCnt="0"/>
      <dgm:spPr/>
    </dgm:pt>
    <dgm:pt modelId="{9473A5C5-B04F-4FE7-9EB6-14A4F2D58D82}" type="pres">
      <dgm:prSet presAssocID="{C5406759-305D-4001-8A05-705A687C0509}" presName="sibTrans" presStyleCnt="0"/>
      <dgm:spPr/>
    </dgm:pt>
    <dgm:pt modelId="{F8664B65-0CE1-438C-A380-F7CC178C3518}" type="pres">
      <dgm:prSet presAssocID="{CD4E7D3F-1313-445D-A0F0-441136695E7A}" presName="compositeNode" presStyleCnt="0">
        <dgm:presLayoutVars>
          <dgm:bulletEnabled val="1"/>
        </dgm:presLayoutVars>
      </dgm:prSet>
      <dgm:spPr/>
    </dgm:pt>
    <dgm:pt modelId="{8BE817A3-0CF8-44A3-9611-159D4D0B4D94}" type="pres">
      <dgm:prSet presAssocID="{CD4E7D3F-1313-445D-A0F0-441136695E7A}" presName="bgRect" presStyleLbl="node1" presStyleIdx="1" presStyleCnt="3"/>
      <dgm:spPr/>
      <dgm:t>
        <a:bodyPr/>
        <a:lstStyle/>
        <a:p>
          <a:endParaRPr lang="en-IE"/>
        </a:p>
      </dgm:t>
    </dgm:pt>
    <dgm:pt modelId="{012C65CA-75B8-41EF-A376-70DE047D0E60}" type="pres">
      <dgm:prSet presAssocID="{CD4E7D3F-1313-445D-A0F0-441136695E7A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C0E67B6-D0EB-4316-B0C2-32ADBC7883CD}" type="pres">
      <dgm:prSet presAssocID="{CD4E7D3F-1313-445D-A0F0-441136695E7A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AA764F2-A9D6-48CB-B00A-B130F3939399}" type="pres">
      <dgm:prSet presAssocID="{A53EC962-852D-4039-85EC-15337709FC10}" presName="hSp" presStyleCnt="0"/>
      <dgm:spPr/>
    </dgm:pt>
    <dgm:pt modelId="{CCF407DA-923F-4094-96C8-BDA99AA558C9}" type="pres">
      <dgm:prSet presAssocID="{A53EC962-852D-4039-85EC-15337709FC10}" presName="vProcSp" presStyleCnt="0"/>
      <dgm:spPr/>
    </dgm:pt>
    <dgm:pt modelId="{E2DCA918-786F-45A3-9952-E194F3ABA3AA}" type="pres">
      <dgm:prSet presAssocID="{A53EC962-852D-4039-85EC-15337709FC10}" presName="vSp1" presStyleCnt="0"/>
      <dgm:spPr/>
    </dgm:pt>
    <dgm:pt modelId="{4E850009-278B-4A9E-98C3-ECBE5ECCE55B}" type="pres">
      <dgm:prSet presAssocID="{A53EC962-852D-4039-85EC-15337709FC10}" presName="simulatedConn" presStyleLbl="solidFgAcc1" presStyleIdx="1" presStyleCnt="2"/>
      <dgm:spPr/>
    </dgm:pt>
    <dgm:pt modelId="{A264F99A-CBDB-42B3-B617-BBFC29FD003F}" type="pres">
      <dgm:prSet presAssocID="{A53EC962-852D-4039-85EC-15337709FC10}" presName="vSp2" presStyleCnt="0"/>
      <dgm:spPr/>
    </dgm:pt>
    <dgm:pt modelId="{35090D4E-0D10-45B7-B552-A7423E7DE66E}" type="pres">
      <dgm:prSet presAssocID="{A53EC962-852D-4039-85EC-15337709FC10}" presName="sibTrans" presStyleCnt="0"/>
      <dgm:spPr/>
    </dgm:pt>
    <dgm:pt modelId="{1CEC1B07-C41D-43EF-8916-907DF80A1183}" type="pres">
      <dgm:prSet presAssocID="{A39C4BD0-8DEA-44FC-A859-896010EE72E2}" presName="compositeNode" presStyleCnt="0">
        <dgm:presLayoutVars>
          <dgm:bulletEnabled val="1"/>
        </dgm:presLayoutVars>
      </dgm:prSet>
      <dgm:spPr/>
    </dgm:pt>
    <dgm:pt modelId="{6993481E-ACF1-432A-9CB1-50F4489A3498}" type="pres">
      <dgm:prSet presAssocID="{A39C4BD0-8DEA-44FC-A859-896010EE72E2}" presName="bgRect" presStyleLbl="node1" presStyleIdx="2" presStyleCnt="3"/>
      <dgm:spPr/>
      <dgm:t>
        <a:bodyPr/>
        <a:lstStyle/>
        <a:p>
          <a:endParaRPr lang="en-IE"/>
        </a:p>
      </dgm:t>
    </dgm:pt>
    <dgm:pt modelId="{91C7866C-23B3-473C-8623-9161FB4422EE}" type="pres">
      <dgm:prSet presAssocID="{A39C4BD0-8DEA-44FC-A859-896010EE72E2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9699482-6CF9-4175-AFD8-49290B8932EF}" type="pres">
      <dgm:prSet presAssocID="{A39C4BD0-8DEA-44FC-A859-896010EE72E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17D1B9C0-608C-4CA1-9CF0-79162B6786E6}" srcId="{A39C4BD0-8DEA-44FC-A859-896010EE72E2}" destId="{88B8B189-1C1D-4647-B202-9BE0697394A6}" srcOrd="0" destOrd="0" parTransId="{2D319888-8C37-4894-94F8-66E78FFDE7EB}" sibTransId="{17DFDA2F-133B-4F17-922A-497A5655CA6E}"/>
    <dgm:cxn modelId="{B38303BC-E0EA-4032-A0DA-23E5B347C86B}" srcId="{F502831B-3981-4A7C-9877-20D2E046A831}" destId="{CD4E7D3F-1313-445D-A0F0-441136695E7A}" srcOrd="1" destOrd="0" parTransId="{E256E765-41DF-435F-B5F1-52904C0D36F5}" sibTransId="{A53EC962-852D-4039-85EC-15337709FC10}"/>
    <dgm:cxn modelId="{6DA7DB03-3FB8-4F5E-B26F-6FF058154225}" srcId="{CD4E7D3F-1313-445D-A0F0-441136695E7A}" destId="{C83106EE-32D2-4A46-B5AD-487162476EA7}" srcOrd="0" destOrd="0" parTransId="{FE832C7E-E399-4B68-A76A-7061F29FE603}" sibTransId="{E63AFBDA-3127-47EC-924E-FB8C7645ED9F}"/>
    <dgm:cxn modelId="{C08DF78E-020C-47BF-876B-E847A2A46E6C}" type="presOf" srcId="{138368F2-E8DA-4519-94FA-DB51F51E52E1}" destId="{DE94CD25-FA90-4538-8821-350C6D83507D}" srcOrd="0" destOrd="0" presId="urn:microsoft.com/office/officeart/2005/8/layout/hProcess7"/>
    <dgm:cxn modelId="{DDD7C719-E613-4F9E-BA35-85EA568D5262}" type="presOf" srcId="{7AE191AA-D72C-4F05-8EBA-A1D10A461E65}" destId="{585CF898-6630-4CFB-8A06-4F42998FEC95}" srcOrd="1" destOrd="0" presId="urn:microsoft.com/office/officeart/2005/8/layout/hProcess7"/>
    <dgm:cxn modelId="{5885EDE4-F2E2-41DD-8B42-CCBFF2A390C7}" srcId="{F502831B-3981-4A7C-9877-20D2E046A831}" destId="{7AE191AA-D72C-4F05-8EBA-A1D10A461E65}" srcOrd="0" destOrd="0" parTransId="{C0131046-482B-45B8-BECA-80142CFF9461}" sibTransId="{C5406759-305D-4001-8A05-705A687C0509}"/>
    <dgm:cxn modelId="{C6820B6E-68F2-4E08-8837-D7D4456C28F7}" type="presOf" srcId="{88B8B189-1C1D-4647-B202-9BE0697394A6}" destId="{D9699482-6CF9-4175-AFD8-49290B8932EF}" srcOrd="0" destOrd="0" presId="urn:microsoft.com/office/officeart/2005/8/layout/hProcess7"/>
    <dgm:cxn modelId="{AEC1D8DC-6960-49EA-9B14-1E4BC0DF10E6}" srcId="{7AE191AA-D72C-4F05-8EBA-A1D10A461E65}" destId="{138368F2-E8DA-4519-94FA-DB51F51E52E1}" srcOrd="0" destOrd="0" parTransId="{2E4F77B1-48B7-458A-A79B-E82B4AC0AF76}" sibTransId="{13EC692B-33E0-44A4-842A-0A42BE9370C3}"/>
    <dgm:cxn modelId="{E22DD1B7-9577-4D34-88F6-AA66E2F2D425}" type="presOf" srcId="{F502831B-3981-4A7C-9877-20D2E046A831}" destId="{072419EF-70BD-4050-BD37-5BAFD94D26C6}" srcOrd="0" destOrd="0" presId="urn:microsoft.com/office/officeart/2005/8/layout/hProcess7"/>
    <dgm:cxn modelId="{422F9A77-B686-417D-A704-8E01F67A20E6}" type="presOf" srcId="{CD4E7D3F-1313-445D-A0F0-441136695E7A}" destId="{012C65CA-75B8-41EF-A376-70DE047D0E60}" srcOrd="1" destOrd="0" presId="urn:microsoft.com/office/officeart/2005/8/layout/hProcess7"/>
    <dgm:cxn modelId="{37C41DB2-AAA0-4259-9A92-17680D979DBD}" type="presOf" srcId="{C83106EE-32D2-4A46-B5AD-487162476EA7}" destId="{CC0E67B6-D0EB-4316-B0C2-32ADBC7883CD}" srcOrd="0" destOrd="0" presId="urn:microsoft.com/office/officeart/2005/8/layout/hProcess7"/>
    <dgm:cxn modelId="{7402DE42-5530-49CB-825D-27F707B9772E}" type="presOf" srcId="{7AE191AA-D72C-4F05-8EBA-A1D10A461E65}" destId="{5C131FA0-7B61-4223-9969-EC7B90E8CB43}" srcOrd="0" destOrd="0" presId="urn:microsoft.com/office/officeart/2005/8/layout/hProcess7"/>
    <dgm:cxn modelId="{60D7E337-067C-4C08-8E73-B5249FF185E7}" srcId="{F502831B-3981-4A7C-9877-20D2E046A831}" destId="{A39C4BD0-8DEA-44FC-A859-896010EE72E2}" srcOrd="2" destOrd="0" parTransId="{EB2DFB2D-BC4D-415E-A115-F35F03B2172C}" sibTransId="{BFE99A22-5019-4A52-9CE9-B4D1418F44F4}"/>
    <dgm:cxn modelId="{DDE508AE-2EBA-424B-A411-1D6F5FE15744}" type="presOf" srcId="{A39C4BD0-8DEA-44FC-A859-896010EE72E2}" destId="{6993481E-ACF1-432A-9CB1-50F4489A3498}" srcOrd="0" destOrd="0" presId="urn:microsoft.com/office/officeart/2005/8/layout/hProcess7"/>
    <dgm:cxn modelId="{E9C6DD2F-28AA-449A-8DE4-89532353B59E}" type="presOf" srcId="{A39C4BD0-8DEA-44FC-A859-896010EE72E2}" destId="{91C7866C-23B3-473C-8623-9161FB4422EE}" srcOrd="1" destOrd="0" presId="urn:microsoft.com/office/officeart/2005/8/layout/hProcess7"/>
    <dgm:cxn modelId="{6AABCDB8-1D6C-4702-8B04-9C1F4E4A53F4}" type="presOf" srcId="{CD4E7D3F-1313-445D-A0F0-441136695E7A}" destId="{8BE817A3-0CF8-44A3-9611-159D4D0B4D94}" srcOrd="0" destOrd="0" presId="urn:microsoft.com/office/officeart/2005/8/layout/hProcess7"/>
    <dgm:cxn modelId="{8E94446B-60A1-4F26-87B6-C5DEBD392FAF}" type="presParOf" srcId="{072419EF-70BD-4050-BD37-5BAFD94D26C6}" destId="{6AC70456-F7FE-4AAD-89DD-B5ACE5E789C5}" srcOrd="0" destOrd="0" presId="urn:microsoft.com/office/officeart/2005/8/layout/hProcess7"/>
    <dgm:cxn modelId="{EC1E9207-D5F7-46D2-8C3B-AF98A7EE49AF}" type="presParOf" srcId="{6AC70456-F7FE-4AAD-89DD-B5ACE5E789C5}" destId="{5C131FA0-7B61-4223-9969-EC7B90E8CB43}" srcOrd="0" destOrd="0" presId="urn:microsoft.com/office/officeart/2005/8/layout/hProcess7"/>
    <dgm:cxn modelId="{27C4588B-7C1A-4F75-91BB-894E22111A5C}" type="presParOf" srcId="{6AC70456-F7FE-4AAD-89DD-B5ACE5E789C5}" destId="{585CF898-6630-4CFB-8A06-4F42998FEC95}" srcOrd="1" destOrd="0" presId="urn:microsoft.com/office/officeart/2005/8/layout/hProcess7"/>
    <dgm:cxn modelId="{8C66DB3E-5F8E-4520-8F55-4C8E1778A788}" type="presParOf" srcId="{6AC70456-F7FE-4AAD-89DD-B5ACE5E789C5}" destId="{DE94CD25-FA90-4538-8821-350C6D83507D}" srcOrd="2" destOrd="0" presId="urn:microsoft.com/office/officeart/2005/8/layout/hProcess7"/>
    <dgm:cxn modelId="{A87F943E-776C-4434-BEFB-D8E15180B0B7}" type="presParOf" srcId="{072419EF-70BD-4050-BD37-5BAFD94D26C6}" destId="{C1586D43-77EB-483F-A98F-1384401ADA69}" srcOrd="1" destOrd="0" presId="urn:microsoft.com/office/officeart/2005/8/layout/hProcess7"/>
    <dgm:cxn modelId="{A2C6D0A6-6FF9-49FE-B7D1-5F48E68199CE}" type="presParOf" srcId="{072419EF-70BD-4050-BD37-5BAFD94D26C6}" destId="{8A48FB0F-FBAA-40A6-B43B-F8D47A1DC88A}" srcOrd="2" destOrd="0" presId="urn:microsoft.com/office/officeart/2005/8/layout/hProcess7"/>
    <dgm:cxn modelId="{AC438407-18C0-45BF-AF63-91A6748471A5}" type="presParOf" srcId="{8A48FB0F-FBAA-40A6-B43B-F8D47A1DC88A}" destId="{1CAF5856-02BB-43FB-958C-07ED242797E2}" srcOrd="0" destOrd="0" presId="urn:microsoft.com/office/officeart/2005/8/layout/hProcess7"/>
    <dgm:cxn modelId="{EE3F01AD-DC07-489E-985B-DACA2CC8640F}" type="presParOf" srcId="{8A48FB0F-FBAA-40A6-B43B-F8D47A1DC88A}" destId="{4A99AC0B-273F-4C14-AF85-14717714BE39}" srcOrd="1" destOrd="0" presId="urn:microsoft.com/office/officeart/2005/8/layout/hProcess7"/>
    <dgm:cxn modelId="{F0EBEE59-F2A9-4569-BF1C-8833FDD2DB7B}" type="presParOf" srcId="{8A48FB0F-FBAA-40A6-B43B-F8D47A1DC88A}" destId="{C63DE6E9-F0E2-4F71-975C-7F705E8F4677}" srcOrd="2" destOrd="0" presId="urn:microsoft.com/office/officeart/2005/8/layout/hProcess7"/>
    <dgm:cxn modelId="{AB645FF1-A872-486B-820A-D785A012D598}" type="presParOf" srcId="{072419EF-70BD-4050-BD37-5BAFD94D26C6}" destId="{9473A5C5-B04F-4FE7-9EB6-14A4F2D58D82}" srcOrd="3" destOrd="0" presId="urn:microsoft.com/office/officeart/2005/8/layout/hProcess7"/>
    <dgm:cxn modelId="{26F23AC2-BE68-4E8F-9904-CAF6B915312D}" type="presParOf" srcId="{072419EF-70BD-4050-BD37-5BAFD94D26C6}" destId="{F8664B65-0CE1-438C-A380-F7CC178C3518}" srcOrd="4" destOrd="0" presId="urn:microsoft.com/office/officeart/2005/8/layout/hProcess7"/>
    <dgm:cxn modelId="{F71425E9-AF38-4A89-A4C9-8397294141AD}" type="presParOf" srcId="{F8664B65-0CE1-438C-A380-F7CC178C3518}" destId="{8BE817A3-0CF8-44A3-9611-159D4D0B4D94}" srcOrd="0" destOrd="0" presId="urn:microsoft.com/office/officeart/2005/8/layout/hProcess7"/>
    <dgm:cxn modelId="{E113F9A1-A20D-46B4-A4DC-952175A100CC}" type="presParOf" srcId="{F8664B65-0CE1-438C-A380-F7CC178C3518}" destId="{012C65CA-75B8-41EF-A376-70DE047D0E60}" srcOrd="1" destOrd="0" presId="urn:microsoft.com/office/officeart/2005/8/layout/hProcess7"/>
    <dgm:cxn modelId="{F3B022BE-6EF7-4BD7-A940-E870AF4A53D7}" type="presParOf" srcId="{F8664B65-0CE1-438C-A380-F7CC178C3518}" destId="{CC0E67B6-D0EB-4316-B0C2-32ADBC7883CD}" srcOrd="2" destOrd="0" presId="urn:microsoft.com/office/officeart/2005/8/layout/hProcess7"/>
    <dgm:cxn modelId="{BC9F19B3-1DD7-4D7A-A393-8CE8C235084D}" type="presParOf" srcId="{072419EF-70BD-4050-BD37-5BAFD94D26C6}" destId="{EAA764F2-A9D6-48CB-B00A-B130F3939399}" srcOrd="5" destOrd="0" presId="urn:microsoft.com/office/officeart/2005/8/layout/hProcess7"/>
    <dgm:cxn modelId="{C4554770-7AEE-46A9-9A99-A8100CC7BE35}" type="presParOf" srcId="{072419EF-70BD-4050-BD37-5BAFD94D26C6}" destId="{CCF407DA-923F-4094-96C8-BDA99AA558C9}" srcOrd="6" destOrd="0" presId="urn:microsoft.com/office/officeart/2005/8/layout/hProcess7"/>
    <dgm:cxn modelId="{E33550FF-8B53-46E3-8733-6A4E283EA450}" type="presParOf" srcId="{CCF407DA-923F-4094-96C8-BDA99AA558C9}" destId="{E2DCA918-786F-45A3-9952-E194F3ABA3AA}" srcOrd="0" destOrd="0" presId="urn:microsoft.com/office/officeart/2005/8/layout/hProcess7"/>
    <dgm:cxn modelId="{8982C3CF-AEF8-42AF-AA9A-BC5A66CAA512}" type="presParOf" srcId="{CCF407DA-923F-4094-96C8-BDA99AA558C9}" destId="{4E850009-278B-4A9E-98C3-ECBE5ECCE55B}" srcOrd="1" destOrd="0" presId="urn:microsoft.com/office/officeart/2005/8/layout/hProcess7"/>
    <dgm:cxn modelId="{0830B7AE-4585-4880-8AA2-DB3B2BFD6B08}" type="presParOf" srcId="{CCF407DA-923F-4094-96C8-BDA99AA558C9}" destId="{A264F99A-CBDB-42B3-B617-BBFC29FD003F}" srcOrd="2" destOrd="0" presId="urn:microsoft.com/office/officeart/2005/8/layout/hProcess7"/>
    <dgm:cxn modelId="{C2CA57A1-DACB-49B6-AC5F-2C5A606E1963}" type="presParOf" srcId="{072419EF-70BD-4050-BD37-5BAFD94D26C6}" destId="{35090D4E-0D10-45B7-B552-A7423E7DE66E}" srcOrd="7" destOrd="0" presId="urn:microsoft.com/office/officeart/2005/8/layout/hProcess7"/>
    <dgm:cxn modelId="{39152FF9-7658-4075-A7A6-F42ACBED7281}" type="presParOf" srcId="{072419EF-70BD-4050-BD37-5BAFD94D26C6}" destId="{1CEC1B07-C41D-43EF-8916-907DF80A1183}" srcOrd="8" destOrd="0" presId="urn:microsoft.com/office/officeart/2005/8/layout/hProcess7"/>
    <dgm:cxn modelId="{4B026D34-8376-4FCC-B3A5-2460A93359C7}" type="presParOf" srcId="{1CEC1B07-C41D-43EF-8916-907DF80A1183}" destId="{6993481E-ACF1-432A-9CB1-50F4489A3498}" srcOrd="0" destOrd="0" presId="urn:microsoft.com/office/officeart/2005/8/layout/hProcess7"/>
    <dgm:cxn modelId="{825FD44C-0EE7-4936-BFD0-8D7827F14C6C}" type="presParOf" srcId="{1CEC1B07-C41D-43EF-8916-907DF80A1183}" destId="{91C7866C-23B3-473C-8623-9161FB4422EE}" srcOrd="1" destOrd="0" presId="urn:microsoft.com/office/officeart/2005/8/layout/hProcess7"/>
    <dgm:cxn modelId="{A91B6421-CDBD-46A8-9A4B-22DFD49CCE57}" type="presParOf" srcId="{1CEC1B07-C41D-43EF-8916-907DF80A1183}" destId="{D9699482-6CF9-4175-AFD8-49290B8932EF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02831B-3981-4A7C-9877-20D2E046A831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138368F2-E8DA-4519-94FA-DB51F51E52E1}">
      <dgm:prSet phldrT="[Text]"/>
      <dgm:spPr/>
      <dgm:t>
        <a:bodyPr/>
        <a:lstStyle/>
        <a:p>
          <a:pPr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dirty="0" smtClean="0"/>
            <a:t>Article 25 of UN Declaration of Human Rights</a:t>
          </a:r>
        </a:p>
      </dgm:t>
    </dgm:pt>
    <dgm:pt modelId="{2E4F77B1-48B7-458A-A79B-E82B4AC0AF76}" type="parTrans" cxnId="{AEC1D8DC-6960-49EA-9B14-1E4BC0DF10E6}">
      <dgm:prSet/>
      <dgm:spPr/>
      <dgm:t>
        <a:bodyPr/>
        <a:lstStyle/>
        <a:p>
          <a:endParaRPr lang="en-IE"/>
        </a:p>
      </dgm:t>
    </dgm:pt>
    <dgm:pt modelId="{13EC692B-33E0-44A4-842A-0A42BE9370C3}" type="sibTrans" cxnId="{AEC1D8DC-6960-49EA-9B14-1E4BC0DF10E6}">
      <dgm:prSet/>
      <dgm:spPr/>
      <dgm:t>
        <a:bodyPr/>
        <a:lstStyle/>
        <a:p>
          <a:endParaRPr lang="en-IE"/>
        </a:p>
      </dgm:t>
    </dgm:pt>
    <dgm:pt modelId="{CD4E7D3F-1313-445D-A0F0-441136695E7A}">
      <dgm:prSet phldrT="[Text]" phldr="1"/>
      <dgm:spPr/>
      <dgm:t>
        <a:bodyPr/>
        <a:lstStyle/>
        <a:p>
          <a:endParaRPr lang="en-IE" dirty="0"/>
        </a:p>
      </dgm:t>
    </dgm:pt>
    <dgm:pt modelId="{E256E765-41DF-435F-B5F1-52904C0D36F5}" type="parTrans" cxnId="{B38303BC-E0EA-4032-A0DA-23E5B347C86B}">
      <dgm:prSet/>
      <dgm:spPr/>
      <dgm:t>
        <a:bodyPr/>
        <a:lstStyle/>
        <a:p>
          <a:endParaRPr lang="en-IE"/>
        </a:p>
      </dgm:t>
    </dgm:pt>
    <dgm:pt modelId="{A53EC962-852D-4039-85EC-15337709FC10}" type="sibTrans" cxnId="{B38303BC-E0EA-4032-A0DA-23E5B347C86B}">
      <dgm:prSet/>
      <dgm:spPr/>
      <dgm:t>
        <a:bodyPr/>
        <a:lstStyle/>
        <a:p>
          <a:endParaRPr lang="en-IE"/>
        </a:p>
      </dgm:t>
    </dgm:pt>
    <dgm:pt modelId="{C83106EE-32D2-4A46-B5AD-487162476EA7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dirty="0" smtClean="0"/>
            <a:t>Article 12 of the International Covenant of Economic, Social and Cultural Rights</a:t>
          </a:r>
          <a:endParaRPr lang="en-IE" dirty="0"/>
        </a:p>
      </dgm:t>
    </dgm:pt>
    <dgm:pt modelId="{FE832C7E-E399-4B68-A76A-7061F29FE603}" type="parTrans" cxnId="{6DA7DB03-3FB8-4F5E-B26F-6FF058154225}">
      <dgm:prSet/>
      <dgm:spPr/>
      <dgm:t>
        <a:bodyPr/>
        <a:lstStyle/>
        <a:p>
          <a:endParaRPr lang="en-IE"/>
        </a:p>
      </dgm:t>
    </dgm:pt>
    <dgm:pt modelId="{E63AFBDA-3127-47EC-924E-FB8C7645ED9F}" type="sibTrans" cxnId="{6DA7DB03-3FB8-4F5E-B26F-6FF058154225}">
      <dgm:prSet/>
      <dgm:spPr/>
      <dgm:t>
        <a:bodyPr/>
        <a:lstStyle/>
        <a:p>
          <a:endParaRPr lang="en-IE"/>
        </a:p>
      </dgm:t>
    </dgm:pt>
    <dgm:pt modelId="{88B8B189-1C1D-4647-B202-9BE0697394A6}">
      <dgm:prSet phldrT="[Text]"/>
      <dgm:spPr/>
      <dgm:t>
        <a:bodyPr/>
        <a:lstStyle/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dirty="0" smtClean="0"/>
            <a:t>Article 11 of the Revised European Social Charter</a:t>
          </a:r>
        </a:p>
      </dgm:t>
    </dgm:pt>
    <dgm:pt modelId="{2D319888-8C37-4894-94F8-66E78FFDE7EB}" type="parTrans" cxnId="{17D1B9C0-608C-4CA1-9CF0-79162B6786E6}">
      <dgm:prSet/>
      <dgm:spPr/>
      <dgm:t>
        <a:bodyPr/>
        <a:lstStyle/>
        <a:p>
          <a:endParaRPr lang="en-IE"/>
        </a:p>
      </dgm:t>
    </dgm:pt>
    <dgm:pt modelId="{17DFDA2F-133B-4F17-922A-497A5655CA6E}" type="sibTrans" cxnId="{17D1B9C0-608C-4CA1-9CF0-79162B6786E6}">
      <dgm:prSet/>
      <dgm:spPr/>
      <dgm:t>
        <a:bodyPr/>
        <a:lstStyle/>
        <a:p>
          <a:endParaRPr lang="en-IE"/>
        </a:p>
      </dgm:t>
    </dgm:pt>
    <dgm:pt modelId="{7AE191AA-D72C-4F05-8EBA-A1D10A461E65}">
      <dgm:prSet phldrT="[Text]" phldr="1"/>
      <dgm:spPr/>
      <dgm:t>
        <a:bodyPr/>
        <a:lstStyle/>
        <a:p>
          <a:endParaRPr lang="en-IE" dirty="0"/>
        </a:p>
      </dgm:t>
    </dgm:pt>
    <dgm:pt modelId="{C5406759-305D-4001-8A05-705A687C0509}" type="sibTrans" cxnId="{5885EDE4-F2E2-41DD-8B42-CCBFF2A390C7}">
      <dgm:prSet/>
      <dgm:spPr/>
      <dgm:t>
        <a:bodyPr/>
        <a:lstStyle/>
        <a:p>
          <a:endParaRPr lang="en-IE"/>
        </a:p>
      </dgm:t>
    </dgm:pt>
    <dgm:pt modelId="{C0131046-482B-45B8-BECA-80142CFF9461}" type="parTrans" cxnId="{5885EDE4-F2E2-41DD-8B42-CCBFF2A390C7}">
      <dgm:prSet/>
      <dgm:spPr/>
      <dgm:t>
        <a:bodyPr/>
        <a:lstStyle/>
        <a:p>
          <a:endParaRPr lang="en-IE"/>
        </a:p>
      </dgm:t>
    </dgm:pt>
    <dgm:pt modelId="{A39C4BD0-8DEA-44FC-A859-896010EE72E2}">
      <dgm:prSet phldrT="[Text]" phldr="1"/>
      <dgm:spPr/>
      <dgm:t>
        <a:bodyPr/>
        <a:lstStyle/>
        <a:p>
          <a:endParaRPr lang="en-IE" dirty="0"/>
        </a:p>
      </dgm:t>
    </dgm:pt>
    <dgm:pt modelId="{BFE99A22-5019-4A52-9CE9-B4D1418F44F4}" type="sibTrans" cxnId="{60D7E337-067C-4C08-8E73-B5249FF185E7}">
      <dgm:prSet/>
      <dgm:spPr/>
      <dgm:t>
        <a:bodyPr/>
        <a:lstStyle/>
        <a:p>
          <a:endParaRPr lang="en-IE"/>
        </a:p>
      </dgm:t>
    </dgm:pt>
    <dgm:pt modelId="{EB2DFB2D-BC4D-415E-A115-F35F03B2172C}" type="parTrans" cxnId="{60D7E337-067C-4C08-8E73-B5249FF185E7}">
      <dgm:prSet/>
      <dgm:spPr/>
      <dgm:t>
        <a:bodyPr/>
        <a:lstStyle/>
        <a:p>
          <a:endParaRPr lang="en-IE"/>
        </a:p>
      </dgm:t>
    </dgm:pt>
    <dgm:pt modelId="{072419EF-70BD-4050-BD37-5BAFD94D26C6}" type="pres">
      <dgm:prSet presAssocID="{F502831B-3981-4A7C-9877-20D2E046A8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6AC70456-F7FE-4AAD-89DD-B5ACE5E789C5}" type="pres">
      <dgm:prSet presAssocID="{7AE191AA-D72C-4F05-8EBA-A1D10A461E65}" presName="compositeNode" presStyleCnt="0">
        <dgm:presLayoutVars>
          <dgm:bulletEnabled val="1"/>
        </dgm:presLayoutVars>
      </dgm:prSet>
      <dgm:spPr/>
    </dgm:pt>
    <dgm:pt modelId="{5C131FA0-7B61-4223-9969-EC7B90E8CB43}" type="pres">
      <dgm:prSet presAssocID="{7AE191AA-D72C-4F05-8EBA-A1D10A461E65}" presName="bgRect" presStyleLbl="node1" presStyleIdx="0" presStyleCnt="3" custLinFactNeighborX="-14679" custLinFactNeighborY="-1223"/>
      <dgm:spPr/>
      <dgm:t>
        <a:bodyPr/>
        <a:lstStyle/>
        <a:p>
          <a:endParaRPr lang="en-IE"/>
        </a:p>
      </dgm:t>
    </dgm:pt>
    <dgm:pt modelId="{585CF898-6630-4CFB-8A06-4F42998FEC95}" type="pres">
      <dgm:prSet presAssocID="{7AE191AA-D72C-4F05-8EBA-A1D10A461E65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E94CD25-FA90-4538-8821-350C6D83507D}" type="pres">
      <dgm:prSet presAssocID="{7AE191AA-D72C-4F05-8EBA-A1D10A461E6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1586D43-77EB-483F-A98F-1384401ADA69}" type="pres">
      <dgm:prSet presAssocID="{C5406759-305D-4001-8A05-705A687C0509}" presName="hSp" presStyleCnt="0"/>
      <dgm:spPr/>
    </dgm:pt>
    <dgm:pt modelId="{8A48FB0F-FBAA-40A6-B43B-F8D47A1DC88A}" type="pres">
      <dgm:prSet presAssocID="{C5406759-305D-4001-8A05-705A687C0509}" presName="vProcSp" presStyleCnt="0"/>
      <dgm:spPr/>
    </dgm:pt>
    <dgm:pt modelId="{1CAF5856-02BB-43FB-958C-07ED242797E2}" type="pres">
      <dgm:prSet presAssocID="{C5406759-305D-4001-8A05-705A687C0509}" presName="vSp1" presStyleCnt="0"/>
      <dgm:spPr/>
    </dgm:pt>
    <dgm:pt modelId="{4A99AC0B-273F-4C14-AF85-14717714BE39}" type="pres">
      <dgm:prSet presAssocID="{C5406759-305D-4001-8A05-705A687C0509}" presName="simulatedConn" presStyleLbl="solidFgAcc1" presStyleIdx="0" presStyleCnt="2"/>
      <dgm:spPr/>
    </dgm:pt>
    <dgm:pt modelId="{C63DE6E9-F0E2-4F71-975C-7F705E8F4677}" type="pres">
      <dgm:prSet presAssocID="{C5406759-305D-4001-8A05-705A687C0509}" presName="vSp2" presStyleCnt="0"/>
      <dgm:spPr/>
    </dgm:pt>
    <dgm:pt modelId="{9473A5C5-B04F-4FE7-9EB6-14A4F2D58D82}" type="pres">
      <dgm:prSet presAssocID="{C5406759-305D-4001-8A05-705A687C0509}" presName="sibTrans" presStyleCnt="0"/>
      <dgm:spPr/>
    </dgm:pt>
    <dgm:pt modelId="{F8664B65-0CE1-438C-A380-F7CC178C3518}" type="pres">
      <dgm:prSet presAssocID="{CD4E7D3F-1313-445D-A0F0-441136695E7A}" presName="compositeNode" presStyleCnt="0">
        <dgm:presLayoutVars>
          <dgm:bulletEnabled val="1"/>
        </dgm:presLayoutVars>
      </dgm:prSet>
      <dgm:spPr/>
    </dgm:pt>
    <dgm:pt modelId="{8BE817A3-0CF8-44A3-9611-159D4D0B4D94}" type="pres">
      <dgm:prSet presAssocID="{CD4E7D3F-1313-445D-A0F0-441136695E7A}" presName="bgRect" presStyleLbl="node1" presStyleIdx="1" presStyleCnt="3"/>
      <dgm:spPr/>
      <dgm:t>
        <a:bodyPr/>
        <a:lstStyle/>
        <a:p>
          <a:endParaRPr lang="en-IE"/>
        </a:p>
      </dgm:t>
    </dgm:pt>
    <dgm:pt modelId="{012C65CA-75B8-41EF-A376-70DE047D0E60}" type="pres">
      <dgm:prSet presAssocID="{CD4E7D3F-1313-445D-A0F0-441136695E7A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C0E67B6-D0EB-4316-B0C2-32ADBC7883CD}" type="pres">
      <dgm:prSet presAssocID="{CD4E7D3F-1313-445D-A0F0-441136695E7A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AA764F2-A9D6-48CB-B00A-B130F3939399}" type="pres">
      <dgm:prSet presAssocID="{A53EC962-852D-4039-85EC-15337709FC10}" presName="hSp" presStyleCnt="0"/>
      <dgm:spPr/>
    </dgm:pt>
    <dgm:pt modelId="{CCF407DA-923F-4094-96C8-BDA99AA558C9}" type="pres">
      <dgm:prSet presAssocID="{A53EC962-852D-4039-85EC-15337709FC10}" presName="vProcSp" presStyleCnt="0"/>
      <dgm:spPr/>
    </dgm:pt>
    <dgm:pt modelId="{E2DCA918-786F-45A3-9952-E194F3ABA3AA}" type="pres">
      <dgm:prSet presAssocID="{A53EC962-852D-4039-85EC-15337709FC10}" presName="vSp1" presStyleCnt="0"/>
      <dgm:spPr/>
    </dgm:pt>
    <dgm:pt modelId="{4E850009-278B-4A9E-98C3-ECBE5ECCE55B}" type="pres">
      <dgm:prSet presAssocID="{A53EC962-852D-4039-85EC-15337709FC10}" presName="simulatedConn" presStyleLbl="solidFgAcc1" presStyleIdx="1" presStyleCnt="2"/>
      <dgm:spPr/>
    </dgm:pt>
    <dgm:pt modelId="{A264F99A-CBDB-42B3-B617-BBFC29FD003F}" type="pres">
      <dgm:prSet presAssocID="{A53EC962-852D-4039-85EC-15337709FC10}" presName="vSp2" presStyleCnt="0"/>
      <dgm:spPr/>
    </dgm:pt>
    <dgm:pt modelId="{35090D4E-0D10-45B7-B552-A7423E7DE66E}" type="pres">
      <dgm:prSet presAssocID="{A53EC962-852D-4039-85EC-15337709FC10}" presName="sibTrans" presStyleCnt="0"/>
      <dgm:spPr/>
    </dgm:pt>
    <dgm:pt modelId="{1CEC1B07-C41D-43EF-8916-907DF80A1183}" type="pres">
      <dgm:prSet presAssocID="{A39C4BD0-8DEA-44FC-A859-896010EE72E2}" presName="compositeNode" presStyleCnt="0">
        <dgm:presLayoutVars>
          <dgm:bulletEnabled val="1"/>
        </dgm:presLayoutVars>
      </dgm:prSet>
      <dgm:spPr/>
    </dgm:pt>
    <dgm:pt modelId="{6993481E-ACF1-432A-9CB1-50F4489A3498}" type="pres">
      <dgm:prSet presAssocID="{A39C4BD0-8DEA-44FC-A859-896010EE72E2}" presName="bgRect" presStyleLbl="node1" presStyleIdx="2" presStyleCnt="3"/>
      <dgm:spPr/>
      <dgm:t>
        <a:bodyPr/>
        <a:lstStyle/>
        <a:p>
          <a:endParaRPr lang="en-IE"/>
        </a:p>
      </dgm:t>
    </dgm:pt>
    <dgm:pt modelId="{91C7866C-23B3-473C-8623-9161FB4422EE}" type="pres">
      <dgm:prSet presAssocID="{A39C4BD0-8DEA-44FC-A859-896010EE72E2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9699482-6CF9-4175-AFD8-49290B8932EF}" type="pres">
      <dgm:prSet presAssocID="{A39C4BD0-8DEA-44FC-A859-896010EE72E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25C51842-0C11-4CAB-9B37-858E59D3FE76}" type="presOf" srcId="{88B8B189-1C1D-4647-B202-9BE0697394A6}" destId="{D9699482-6CF9-4175-AFD8-49290B8932EF}" srcOrd="0" destOrd="0" presId="urn:microsoft.com/office/officeart/2005/8/layout/hProcess7"/>
    <dgm:cxn modelId="{F2562E89-B9A9-4538-B0ED-5275B76669D5}" type="presOf" srcId="{7AE191AA-D72C-4F05-8EBA-A1D10A461E65}" destId="{5C131FA0-7B61-4223-9969-EC7B90E8CB43}" srcOrd="0" destOrd="0" presId="urn:microsoft.com/office/officeart/2005/8/layout/hProcess7"/>
    <dgm:cxn modelId="{AEC1D8DC-6960-49EA-9B14-1E4BC0DF10E6}" srcId="{7AE191AA-D72C-4F05-8EBA-A1D10A461E65}" destId="{138368F2-E8DA-4519-94FA-DB51F51E52E1}" srcOrd="0" destOrd="0" parTransId="{2E4F77B1-48B7-458A-A79B-E82B4AC0AF76}" sibTransId="{13EC692B-33E0-44A4-842A-0A42BE9370C3}"/>
    <dgm:cxn modelId="{B38303BC-E0EA-4032-A0DA-23E5B347C86B}" srcId="{F502831B-3981-4A7C-9877-20D2E046A831}" destId="{CD4E7D3F-1313-445D-A0F0-441136695E7A}" srcOrd="1" destOrd="0" parTransId="{E256E765-41DF-435F-B5F1-52904C0D36F5}" sibTransId="{A53EC962-852D-4039-85EC-15337709FC10}"/>
    <dgm:cxn modelId="{5885EDE4-F2E2-41DD-8B42-CCBFF2A390C7}" srcId="{F502831B-3981-4A7C-9877-20D2E046A831}" destId="{7AE191AA-D72C-4F05-8EBA-A1D10A461E65}" srcOrd="0" destOrd="0" parTransId="{C0131046-482B-45B8-BECA-80142CFF9461}" sibTransId="{C5406759-305D-4001-8A05-705A687C0509}"/>
    <dgm:cxn modelId="{17D1B9C0-608C-4CA1-9CF0-79162B6786E6}" srcId="{A39C4BD0-8DEA-44FC-A859-896010EE72E2}" destId="{88B8B189-1C1D-4647-B202-9BE0697394A6}" srcOrd="0" destOrd="0" parTransId="{2D319888-8C37-4894-94F8-66E78FFDE7EB}" sibTransId="{17DFDA2F-133B-4F17-922A-497A5655CA6E}"/>
    <dgm:cxn modelId="{07A5B504-5D16-4508-B316-C67379D01FAD}" type="presOf" srcId="{CD4E7D3F-1313-445D-A0F0-441136695E7A}" destId="{012C65CA-75B8-41EF-A376-70DE047D0E60}" srcOrd="1" destOrd="0" presId="urn:microsoft.com/office/officeart/2005/8/layout/hProcess7"/>
    <dgm:cxn modelId="{6A786C61-2098-4A39-9BC0-9058AFA0DADC}" type="presOf" srcId="{CD4E7D3F-1313-445D-A0F0-441136695E7A}" destId="{8BE817A3-0CF8-44A3-9611-159D4D0B4D94}" srcOrd="0" destOrd="0" presId="urn:microsoft.com/office/officeart/2005/8/layout/hProcess7"/>
    <dgm:cxn modelId="{49592C23-AA6B-4898-A23F-07D36A5F495B}" type="presOf" srcId="{F502831B-3981-4A7C-9877-20D2E046A831}" destId="{072419EF-70BD-4050-BD37-5BAFD94D26C6}" srcOrd="0" destOrd="0" presId="urn:microsoft.com/office/officeart/2005/8/layout/hProcess7"/>
    <dgm:cxn modelId="{AA62BE22-052F-40CF-8BC3-229FBD05A5C5}" type="presOf" srcId="{A39C4BD0-8DEA-44FC-A859-896010EE72E2}" destId="{91C7866C-23B3-473C-8623-9161FB4422EE}" srcOrd="1" destOrd="0" presId="urn:microsoft.com/office/officeart/2005/8/layout/hProcess7"/>
    <dgm:cxn modelId="{6C60C92A-A1A7-4A0D-BA4E-2D654ABCE21C}" type="presOf" srcId="{A39C4BD0-8DEA-44FC-A859-896010EE72E2}" destId="{6993481E-ACF1-432A-9CB1-50F4489A3498}" srcOrd="0" destOrd="0" presId="urn:microsoft.com/office/officeart/2005/8/layout/hProcess7"/>
    <dgm:cxn modelId="{FE4F56CA-51EC-4C5D-ABE0-B117A3B67DBB}" type="presOf" srcId="{C83106EE-32D2-4A46-B5AD-487162476EA7}" destId="{CC0E67B6-D0EB-4316-B0C2-32ADBC7883CD}" srcOrd="0" destOrd="0" presId="urn:microsoft.com/office/officeart/2005/8/layout/hProcess7"/>
    <dgm:cxn modelId="{60D7E337-067C-4C08-8E73-B5249FF185E7}" srcId="{F502831B-3981-4A7C-9877-20D2E046A831}" destId="{A39C4BD0-8DEA-44FC-A859-896010EE72E2}" srcOrd="2" destOrd="0" parTransId="{EB2DFB2D-BC4D-415E-A115-F35F03B2172C}" sibTransId="{BFE99A22-5019-4A52-9CE9-B4D1418F44F4}"/>
    <dgm:cxn modelId="{6DA7DB03-3FB8-4F5E-B26F-6FF058154225}" srcId="{CD4E7D3F-1313-445D-A0F0-441136695E7A}" destId="{C83106EE-32D2-4A46-B5AD-487162476EA7}" srcOrd="0" destOrd="0" parTransId="{FE832C7E-E399-4B68-A76A-7061F29FE603}" sibTransId="{E63AFBDA-3127-47EC-924E-FB8C7645ED9F}"/>
    <dgm:cxn modelId="{2A744B59-8C77-4241-898D-8E70692B5CF8}" type="presOf" srcId="{138368F2-E8DA-4519-94FA-DB51F51E52E1}" destId="{DE94CD25-FA90-4538-8821-350C6D83507D}" srcOrd="0" destOrd="0" presId="urn:microsoft.com/office/officeart/2005/8/layout/hProcess7"/>
    <dgm:cxn modelId="{A9DB52D6-D02A-4B6B-85E1-6009131D05B2}" type="presOf" srcId="{7AE191AA-D72C-4F05-8EBA-A1D10A461E65}" destId="{585CF898-6630-4CFB-8A06-4F42998FEC95}" srcOrd="1" destOrd="0" presId="urn:microsoft.com/office/officeart/2005/8/layout/hProcess7"/>
    <dgm:cxn modelId="{C86D0506-4442-4CE1-ADDC-F5F83C4667B8}" type="presParOf" srcId="{072419EF-70BD-4050-BD37-5BAFD94D26C6}" destId="{6AC70456-F7FE-4AAD-89DD-B5ACE5E789C5}" srcOrd="0" destOrd="0" presId="urn:microsoft.com/office/officeart/2005/8/layout/hProcess7"/>
    <dgm:cxn modelId="{4ACE94F0-B2BC-455A-81BA-997244CD2775}" type="presParOf" srcId="{6AC70456-F7FE-4AAD-89DD-B5ACE5E789C5}" destId="{5C131FA0-7B61-4223-9969-EC7B90E8CB43}" srcOrd="0" destOrd="0" presId="urn:microsoft.com/office/officeart/2005/8/layout/hProcess7"/>
    <dgm:cxn modelId="{824426FE-5988-40A2-ADF6-1FF3BE59E9A8}" type="presParOf" srcId="{6AC70456-F7FE-4AAD-89DD-B5ACE5E789C5}" destId="{585CF898-6630-4CFB-8A06-4F42998FEC95}" srcOrd="1" destOrd="0" presId="urn:microsoft.com/office/officeart/2005/8/layout/hProcess7"/>
    <dgm:cxn modelId="{1E6B60D7-AB4E-4613-B26D-28F16C7035FE}" type="presParOf" srcId="{6AC70456-F7FE-4AAD-89DD-B5ACE5E789C5}" destId="{DE94CD25-FA90-4538-8821-350C6D83507D}" srcOrd="2" destOrd="0" presId="urn:microsoft.com/office/officeart/2005/8/layout/hProcess7"/>
    <dgm:cxn modelId="{07B652E0-71E8-4C1A-ADBA-2CED1FAA9FE4}" type="presParOf" srcId="{072419EF-70BD-4050-BD37-5BAFD94D26C6}" destId="{C1586D43-77EB-483F-A98F-1384401ADA69}" srcOrd="1" destOrd="0" presId="urn:microsoft.com/office/officeart/2005/8/layout/hProcess7"/>
    <dgm:cxn modelId="{DED1FE08-C818-4336-B603-D1BB2D287E55}" type="presParOf" srcId="{072419EF-70BD-4050-BD37-5BAFD94D26C6}" destId="{8A48FB0F-FBAA-40A6-B43B-F8D47A1DC88A}" srcOrd="2" destOrd="0" presId="urn:microsoft.com/office/officeart/2005/8/layout/hProcess7"/>
    <dgm:cxn modelId="{0A4777C5-0DC4-4B39-9C6A-FB31B4C86D35}" type="presParOf" srcId="{8A48FB0F-FBAA-40A6-B43B-F8D47A1DC88A}" destId="{1CAF5856-02BB-43FB-958C-07ED242797E2}" srcOrd="0" destOrd="0" presId="urn:microsoft.com/office/officeart/2005/8/layout/hProcess7"/>
    <dgm:cxn modelId="{B0C2C955-BD68-402E-8FA4-7D92D9590A97}" type="presParOf" srcId="{8A48FB0F-FBAA-40A6-B43B-F8D47A1DC88A}" destId="{4A99AC0B-273F-4C14-AF85-14717714BE39}" srcOrd="1" destOrd="0" presId="urn:microsoft.com/office/officeart/2005/8/layout/hProcess7"/>
    <dgm:cxn modelId="{203A000F-1FE5-4947-92DE-463F89C899B7}" type="presParOf" srcId="{8A48FB0F-FBAA-40A6-B43B-F8D47A1DC88A}" destId="{C63DE6E9-F0E2-4F71-975C-7F705E8F4677}" srcOrd="2" destOrd="0" presId="urn:microsoft.com/office/officeart/2005/8/layout/hProcess7"/>
    <dgm:cxn modelId="{44CD30B7-5BF0-4FB3-9244-87C8F4497A82}" type="presParOf" srcId="{072419EF-70BD-4050-BD37-5BAFD94D26C6}" destId="{9473A5C5-B04F-4FE7-9EB6-14A4F2D58D82}" srcOrd="3" destOrd="0" presId="urn:microsoft.com/office/officeart/2005/8/layout/hProcess7"/>
    <dgm:cxn modelId="{67F05365-6830-4A9C-8A5D-627E721DC951}" type="presParOf" srcId="{072419EF-70BD-4050-BD37-5BAFD94D26C6}" destId="{F8664B65-0CE1-438C-A380-F7CC178C3518}" srcOrd="4" destOrd="0" presId="urn:microsoft.com/office/officeart/2005/8/layout/hProcess7"/>
    <dgm:cxn modelId="{93F68D41-BEE3-40C7-8CD9-3374F9A1FC8F}" type="presParOf" srcId="{F8664B65-0CE1-438C-A380-F7CC178C3518}" destId="{8BE817A3-0CF8-44A3-9611-159D4D0B4D94}" srcOrd="0" destOrd="0" presId="urn:microsoft.com/office/officeart/2005/8/layout/hProcess7"/>
    <dgm:cxn modelId="{D7EA4FF3-E9E3-4ECA-869E-FA43E62B7C5B}" type="presParOf" srcId="{F8664B65-0CE1-438C-A380-F7CC178C3518}" destId="{012C65CA-75B8-41EF-A376-70DE047D0E60}" srcOrd="1" destOrd="0" presId="urn:microsoft.com/office/officeart/2005/8/layout/hProcess7"/>
    <dgm:cxn modelId="{3A44F038-367F-4E00-BA47-9368FE02C804}" type="presParOf" srcId="{F8664B65-0CE1-438C-A380-F7CC178C3518}" destId="{CC0E67B6-D0EB-4316-B0C2-32ADBC7883CD}" srcOrd="2" destOrd="0" presId="urn:microsoft.com/office/officeart/2005/8/layout/hProcess7"/>
    <dgm:cxn modelId="{085684C3-7DAC-47F5-A0A2-4A30384F6BC9}" type="presParOf" srcId="{072419EF-70BD-4050-BD37-5BAFD94D26C6}" destId="{EAA764F2-A9D6-48CB-B00A-B130F3939399}" srcOrd="5" destOrd="0" presId="urn:microsoft.com/office/officeart/2005/8/layout/hProcess7"/>
    <dgm:cxn modelId="{1DA82662-95CC-42F2-BDAA-B37087BF1935}" type="presParOf" srcId="{072419EF-70BD-4050-BD37-5BAFD94D26C6}" destId="{CCF407DA-923F-4094-96C8-BDA99AA558C9}" srcOrd="6" destOrd="0" presId="urn:microsoft.com/office/officeart/2005/8/layout/hProcess7"/>
    <dgm:cxn modelId="{7590EB55-DC53-4914-A25A-F6AFF5884C70}" type="presParOf" srcId="{CCF407DA-923F-4094-96C8-BDA99AA558C9}" destId="{E2DCA918-786F-45A3-9952-E194F3ABA3AA}" srcOrd="0" destOrd="0" presId="urn:microsoft.com/office/officeart/2005/8/layout/hProcess7"/>
    <dgm:cxn modelId="{506433AE-0429-4AFB-8E32-B881AC014C2F}" type="presParOf" srcId="{CCF407DA-923F-4094-96C8-BDA99AA558C9}" destId="{4E850009-278B-4A9E-98C3-ECBE5ECCE55B}" srcOrd="1" destOrd="0" presId="urn:microsoft.com/office/officeart/2005/8/layout/hProcess7"/>
    <dgm:cxn modelId="{29F63E4D-BD44-4D28-BF70-83B48E22C430}" type="presParOf" srcId="{CCF407DA-923F-4094-96C8-BDA99AA558C9}" destId="{A264F99A-CBDB-42B3-B617-BBFC29FD003F}" srcOrd="2" destOrd="0" presId="urn:microsoft.com/office/officeart/2005/8/layout/hProcess7"/>
    <dgm:cxn modelId="{19EC055B-779D-4578-8A94-DF2021F5659E}" type="presParOf" srcId="{072419EF-70BD-4050-BD37-5BAFD94D26C6}" destId="{35090D4E-0D10-45B7-B552-A7423E7DE66E}" srcOrd="7" destOrd="0" presId="urn:microsoft.com/office/officeart/2005/8/layout/hProcess7"/>
    <dgm:cxn modelId="{17CE2856-051E-4D7F-9AD0-DE96466B0975}" type="presParOf" srcId="{072419EF-70BD-4050-BD37-5BAFD94D26C6}" destId="{1CEC1B07-C41D-43EF-8916-907DF80A1183}" srcOrd="8" destOrd="0" presId="urn:microsoft.com/office/officeart/2005/8/layout/hProcess7"/>
    <dgm:cxn modelId="{ECED244C-DC91-41EC-B6DB-4BF96FF4F619}" type="presParOf" srcId="{1CEC1B07-C41D-43EF-8916-907DF80A1183}" destId="{6993481E-ACF1-432A-9CB1-50F4489A3498}" srcOrd="0" destOrd="0" presId="urn:microsoft.com/office/officeart/2005/8/layout/hProcess7"/>
    <dgm:cxn modelId="{F4A36BD0-4DAF-4290-8141-2AAA39E2831B}" type="presParOf" srcId="{1CEC1B07-C41D-43EF-8916-907DF80A1183}" destId="{91C7866C-23B3-473C-8623-9161FB4422EE}" srcOrd="1" destOrd="0" presId="urn:microsoft.com/office/officeart/2005/8/layout/hProcess7"/>
    <dgm:cxn modelId="{107ED341-847A-4D36-8194-839161BE6798}" type="presParOf" srcId="{1CEC1B07-C41D-43EF-8916-907DF80A1183}" destId="{D9699482-6CF9-4175-AFD8-49290B8932EF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5CDF51E-4A1B-48BF-B75A-C9A561623DD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29E7ACC-5D1E-4FB4-81F5-12D6752A073E}">
      <dgm:prSet phldrT="[Text]"/>
      <dgm:spPr/>
      <dgm:t>
        <a:bodyPr/>
        <a:lstStyle/>
        <a:p>
          <a:r>
            <a:rPr lang="en-IE" dirty="0" smtClean="0"/>
            <a:t>Rialto Rights in Action called for</a:t>
          </a:r>
          <a:endParaRPr lang="en-IE" dirty="0"/>
        </a:p>
      </dgm:t>
    </dgm:pt>
    <dgm:pt modelId="{9CC240BC-428A-473D-84E7-FCF2B24BAD67}" type="parTrans" cxnId="{B032ADF2-DCDD-4710-A272-7AF18553F449}">
      <dgm:prSet/>
      <dgm:spPr/>
      <dgm:t>
        <a:bodyPr/>
        <a:lstStyle/>
        <a:p>
          <a:endParaRPr lang="en-IE"/>
        </a:p>
      </dgm:t>
    </dgm:pt>
    <dgm:pt modelId="{884C617A-4372-434F-8EBC-B0459B5CACBF}" type="sibTrans" cxnId="{B032ADF2-DCDD-4710-A272-7AF18553F449}">
      <dgm:prSet/>
      <dgm:spPr/>
      <dgm:t>
        <a:bodyPr/>
        <a:lstStyle/>
        <a:p>
          <a:endParaRPr lang="en-IE"/>
        </a:p>
      </dgm:t>
    </dgm:pt>
    <dgm:pt modelId="{E88F1CF8-E417-419B-85A2-5DC3263D4A15}">
      <dgm:prSet phldrT="[Text]"/>
      <dgm:spPr/>
      <dgm:t>
        <a:bodyPr/>
        <a:lstStyle/>
        <a:p>
          <a:r>
            <a:rPr lang="en-IE" dirty="0" smtClean="0"/>
            <a:t>End to practice of urine sampling unless requested by service user</a:t>
          </a:r>
          <a:endParaRPr lang="en-IE" dirty="0"/>
        </a:p>
      </dgm:t>
    </dgm:pt>
    <dgm:pt modelId="{7FCFE0B9-CC1E-43EF-B9F1-E77016709746}" type="parTrans" cxnId="{3778BD71-9C94-4CD8-8314-7646B3A9447F}">
      <dgm:prSet/>
      <dgm:spPr/>
      <dgm:t>
        <a:bodyPr/>
        <a:lstStyle/>
        <a:p>
          <a:endParaRPr lang="en-IE"/>
        </a:p>
      </dgm:t>
    </dgm:pt>
    <dgm:pt modelId="{DBC6021B-5050-4CFF-AF72-B6581FB8A3CC}" type="sibTrans" cxnId="{3778BD71-9C94-4CD8-8314-7646B3A9447F}">
      <dgm:prSet/>
      <dgm:spPr/>
      <dgm:t>
        <a:bodyPr/>
        <a:lstStyle/>
        <a:p>
          <a:endParaRPr lang="en-IE"/>
        </a:p>
      </dgm:t>
    </dgm:pt>
    <dgm:pt modelId="{D71AFA36-2D76-413B-8E21-26A5A7162D5B}">
      <dgm:prSet phldrT="[Text]"/>
      <dgm:spPr/>
      <dgm:t>
        <a:bodyPr/>
        <a:lstStyle/>
        <a:p>
          <a:r>
            <a:rPr lang="en-IE" dirty="0" smtClean="0"/>
            <a:t>Compulsory and meaningful treatment plans</a:t>
          </a:r>
        </a:p>
        <a:p>
          <a:endParaRPr lang="en-IE" dirty="0"/>
        </a:p>
      </dgm:t>
    </dgm:pt>
    <dgm:pt modelId="{3929D81E-307A-4643-BA90-175AB462C2C5}" type="parTrans" cxnId="{8DCF13E5-D692-4893-AFDF-F31F68070367}">
      <dgm:prSet/>
      <dgm:spPr/>
      <dgm:t>
        <a:bodyPr/>
        <a:lstStyle/>
        <a:p>
          <a:endParaRPr lang="en-IE"/>
        </a:p>
      </dgm:t>
    </dgm:pt>
    <dgm:pt modelId="{8094DAC5-753B-4912-B130-37E09626AFFD}" type="sibTrans" cxnId="{8DCF13E5-D692-4893-AFDF-F31F68070367}">
      <dgm:prSet/>
      <dgm:spPr/>
      <dgm:t>
        <a:bodyPr/>
        <a:lstStyle/>
        <a:p>
          <a:endParaRPr lang="en-IE"/>
        </a:p>
      </dgm:t>
    </dgm:pt>
    <dgm:pt modelId="{AC0F9973-C067-4356-8019-41BB60D0756A}">
      <dgm:prSet phldrT="[Text]"/>
      <dgm:spPr/>
      <dgm:t>
        <a:bodyPr/>
        <a:lstStyle/>
        <a:p>
          <a:r>
            <a:rPr lang="en-IE" dirty="0" smtClean="0"/>
            <a:t>UISCE</a:t>
          </a:r>
          <a:endParaRPr lang="en-IE" dirty="0"/>
        </a:p>
      </dgm:t>
    </dgm:pt>
    <dgm:pt modelId="{750D7F07-A97B-4A09-BE83-35E17D603C66}" type="parTrans" cxnId="{4F90167A-D49B-4682-ACC4-3EE62679D095}">
      <dgm:prSet/>
      <dgm:spPr/>
      <dgm:t>
        <a:bodyPr/>
        <a:lstStyle/>
        <a:p>
          <a:endParaRPr lang="en-IE"/>
        </a:p>
      </dgm:t>
    </dgm:pt>
    <dgm:pt modelId="{D0B3ADE7-2F73-43C8-B8F1-76EA253DFE9B}" type="sibTrans" cxnId="{4F90167A-D49B-4682-ACC4-3EE62679D095}">
      <dgm:prSet/>
      <dgm:spPr/>
      <dgm:t>
        <a:bodyPr/>
        <a:lstStyle/>
        <a:p>
          <a:endParaRPr lang="en-IE"/>
        </a:p>
      </dgm:t>
    </dgm:pt>
    <dgm:pt modelId="{AE066B00-657B-49A4-8E5A-E911B96118FA}">
      <dgm:prSet phldrT="[Text]"/>
      <dgm:spPr/>
      <dgm:t>
        <a:bodyPr/>
        <a:lstStyle/>
        <a:p>
          <a:r>
            <a:rPr lang="en-IE" dirty="0" smtClean="0"/>
            <a:t>Better regional access</a:t>
          </a:r>
        </a:p>
        <a:p>
          <a:r>
            <a:rPr lang="en-IE" dirty="0" smtClean="0"/>
            <a:t>Real Treatment Choice</a:t>
          </a:r>
          <a:endParaRPr lang="en-IE" dirty="0"/>
        </a:p>
      </dgm:t>
    </dgm:pt>
    <dgm:pt modelId="{7B5F9FB9-9948-4E15-BE3F-E79163BEF950}" type="parTrans" cxnId="{3FEB3619-C6F8-4309-8EF8-7574E33B20C8}">
      <dgm:prSet/>
      <dgm:spPr/>
      <dgm:t>
        <a:bodyPr/>
        <a:lstStyle/>
        <a:p>
          <a:endParaRPr lang="en-IE"/>
        </a:p>
      </dgm:t>
    </dgm:pt>
    <dgm:pt modelId="{DCE20AC5-1029-496A-BD70-1F5B4E5283AC}" type="sibTrans" cxnId="{3FEB3619-C6F8-4309-8EF8-7574E33B20C8}">
      <dgm:prSet/>
      <dgm:spPr/>
      <dgm:t>
        <a:bodyPr/>
        <a:lstStyle/>
        <a:p>
          <a:endParaRPr lang="en-IE"/>
        </a:p>
      </dgm:t>
    </dgm:pt>
    <dgm:pt modelId="{9D18D0D1-273E-4E6E-95AF-65DE90BC7AE2}">
      <dgm:prSet/>
      <dgm:spPr/>
      <dgm:t>
        <a:bodyPr/>
        <a:lstStyle/>
        <a:p>
          <a:r>
            <a:rPr lang="en-IE" dirty="0" smtClean="0"/>
            <a:t>Real Treatment Choice</a:t>
          </a:r>
          <a:endParaRPr lang="en-IE" dirty="0"/>
        </a:p>
      </dgm:t>
    </dgm:pt>
    <dgm:pt modelId="{F176764F-7773-4D41-9EAC-5E2E126F1030}" type="parTrans" cxnId="{14652FA7-4135-461E-BF6E-E031123E24C0}">
      <dgm:prSet/>
      <dgm:spPr/>
      <dgm:t>
        <a:bodyPr/>
        <a:lstStyle/>
        <a:p>
          <a:endParaRPr lang="en-IE"/>
        </a:p>
      </dgm:t>
    </dgm:pt>
    <dgm:pt modelId="{053176A8-C628-440C-BDE8-220B415A9B8C}" type="sibTrans" cxnId="{14652FA7-4135-461E-BF6E-E031123E24C0}">
      <dgm:prSet/>
      <dgm:spPr/>
      <dgm:t>
        <a:bodyPr/>
        <a:lstStyle/>
        <a:p>
          <a:endParaRPr lang="en-IE"/>
        </a:p>
      </dgm:t>
    </dgm:pt>
    <dgm:pt modelId="{5FCB82B3-9931-4AAE-989D-B787BABE9BA8}">
      <dgm:prSet phldrT="[Text]"/>
      <dgm:spPr/>
      <dgm:t>
        <a:bodyPr/>
        <a:lstStyle/>
        <a:p>
          <a:r>
            <a:rPr lang="en-IE" dirty="0" smtClean="0"/>
            <a:t>End Urine sampling</a:t>
          </a:r>
        </a:p>
        <a:p>
          <a:r>
            <a:rPr lang="en-IE" dirty="0" smtClean="0"/>
            <a:t>End sanctions</a:t>
          </a:r>
          <a:endParaRPr lang="en-IE" dirty="0"/>
        </a:p>
      </dgm:t>
    </dgm:pt>
    <dgm:pt modelId="{E34E6284-32C0-4494-8C19-C0D4FB850FEA}" type="sibTrans" cxnId="{0F1808A9-C009-4B4B-A10C-452C93F67376}">
      <dgm:prSet/>
      <dgm:spPr/>
      <dgm:t>
        <a:bodyPr/>
        <a:lstStyle/>
        <a:p>
          <a:endParaRPr lang="en-IE"/>
        </a:p>
      </dgm:t>
    </dgm:pt>
    <dgm:pt modelId="{64A3174E-6B5A-429D-8195-8EE9EF0D102E}" type="parTrans" cxnId="{0F1808A9-C009-4B4B-A10C-452C93F67376}">
      <dgm:prSet/>
      <dgm:spPr/>
      <dgm:t>
        <a:bodyPr/>
        <a:lstStyle/>
        <a:p>
          <a:endParaRPr lang="en-IE"/>
        </a:p>
      </dgm:t>
    </dgm:pt>
    <dgm:pt modelId="{F835F105-BE25-4B73-B284-527C35D8075A}" type="pres">
      <dgm:prSet presAssocID="{15CDF51E-4A1B-48BF-B75A-C9A561623DD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CDE58DD6-F8D0-4FC0-B857-146D06DE928E}" type="pres">
      <dgm:prSet presAssocID="{C29E7ACC-5D1E-4FB4-81F5-12D6752A073E}" presName="root" presStyleCnt="0"/>
      <dgm:spPr/>
    </dgm:pt>
    <dgm:pt modelId="{0BF16F61-FE91-4890-A1D2-F33EEDF0B0B6}" type="pres">
      <dgm:prSet presAssocID="{C29E7ACC-5D1E-4FB4-81F5-12D6752A073E}" presName="rootComposite" presStyleCnt="0"/>
      <dgm:spPr/>
    </dgm:pt>
    <dgm:pt modelId="{9DA10AAB-9006-4125-A60F-1091414433B2}" type="pres">
      <dgm:prSet presAssocID="{C29E7ACC-5D1E-4FB4-81F5-12D6752A073E}" presName="rootText" presStyleLbl="node1" presStyleIdx="0" presStyleCnt="2"/>
      <dgm:spPr/>
      <dgm:t>
        <a:bodyPr/>
        <a:lstStyle/>
        <a:p>
          <a:endParaRPr lang="en-IE"/>
        </a:p>
      </dgm:t>
    </dgm:pt>
    <dgm:pt modelId="{C7C91AE0-6B42-4923-8FAB-817A4ADC1AC5}" type="pres">
      <dgm:prSet presAssocID="{C29E7ACC-5D1E-4FB4-81F5-12D6752A073E}" presName="rootConnector" presStyleLbl="node1" presStyleIdx="0" presStyleCnt="2"/>
      <dgm:spPr/>
      <dgm:t>
        <a:bodyPr/>
        <a:lstStyle/>
        <a:p>
          <a:endParaRPr lang="en-IE"/>
        </a:p>
      </dgm:t>
    </dgm:pt>
    <dgm:pt modelId="{34312A54-0FA8-498C-9FBC-667B8B0AD614}" type="pres">
      <dgm:prSet presAssocID="{C29E7ACC-5D1E-4FB4-81F5-12D6752A073E}" presName="childShape" presStyleCnt="0"/>
      <dgm:spPr/>
    </dgm:pt>
    <dgm:pt modelId="{116A7460-E55F-4855-89B1-FCD751607E1A}" type="pres">
      <dgm:prSet presAssocID="{7FCFE0B9-CC1E-43EF-B9F1-E77016709746}" presName="Name13" presStyleLbl="parChTrans1D2" presStyleIdx="0" presStyleCnt="5"/>
      <dgm:spPr/>
      <dgm:t>
        <a:bodyPr/>
        <a:lstStyle/>
        <a:p>
          <a:endParaRPr lang="en-IE"/>
        </a:p>
      </dgm:t>
    </dgm:pt>
    <dgm:pt modelId="{F11BC2E5-D89F-4588-B198-5AC67BBCA9A0}" type="pres">
      <dgm:prSet presAssocID="{E88F1CF8-E417-419B-85A2-5DC3263D4A15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E6AE514-D73D-4AE9-AF63-BAF450AAD3B4}" type="pres">
      <dgm:prSet presAssocID="{3929D81E-307A-4643-BA90-175AB462C2C5}" presName="Name13" presStyleLbl="parChTrans1D2" presStyleIdx="1" presStyleCnt="5"/>
      <dgm:spPr/>
      <dgm:t>
        <a:bodyPr/>
        <a:lstStyle/>
        <a:p>
          <a:endParaRPr lang="en-IE"/>
        </a:p>
      </dgm:t>
    </dgm:pt>
    <dgm:pt modelId="{DFEA2DE5-9AA6-4638-88B1-DDA4D7E211D1}" type="pres">
      <dgm:prSet presAssocID="{D71AFA36-2D76-413B-8E21-26A5A7162D5B}" presName="childText" presStyleLbl="bgAcc1" presStyleIdx="1" presStyleCnt="5" custLinFactNeighborX="3233" custLinFactNeighborY="-2069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DBC735E-CDAB-4FB8-AAF5-2FDD29BE32AD}" type="pres">
      <dgm:prSet presAssocID="{F176764F-7773-4D41-9EAC-5E2E126F1030}" presName="Name13" presStyleLbl="parChTrans1D2" presStyleIdx="2" presStyleCnt="5"/>
      <dgm:spPr/>
      <dgm:t>
        <a:bodyPr/>
        <a:lstStyle/>
        <a:p>
          <a:endParaRPr lang="en-IE"/>
        </a:p>
      </dgm:t>
    </dgm:pt>
    <dgm:pt modelId="{590DBCC5-2DC7-4AD7-A51C-27CED8010DD0}" type="pres">
      <dgm:prSet presAssocID="{9D18D0D1-273E-4E6E-95AF-65DE90BC7AE2}" presName="childText" presStyleLbl="bgAcc1" presStyleIdx="2" presStyleCnt="5" custLinFactNeighborX="-9641" custLinFactNeighborY="280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F3556B0-BD70-4E32-B6B5-13AFB977407C}" type="pres">
      <dgm:prSet presAssocID="{AC0F9973-C067-4356-8019-41BB60D0756A}" presName="root" presStyleCnt="0"/>
      <dgm:spPr/>
    </dgm:pt>
    <dgm:pt modelId="{445E6847-5B7E-4FC0-B40E-8BC3D985EB2C}" type="pres">
      <dgm:prSet presAssocID="{AC0F9973-C067-4356-8019-41BB60D0756A}" presName="rootComposite" presStyleCnt="0"/>
      <dgm:spPr/>
    </dgm:pt>
    <dgm:pt modelId="{102DAF92-6B9F-4B1C-B7A8-B776D5D2E2E1}" type="pres">
      <dgm:prSet presAssocID="{AC0F9973-C067-4356-8019-41BB60D0756A}" presName="rootText" presStyleLbl="node1" presStyleIdx="1" presStyleCnt="2"/>
      <dgm:spPr/>
      <dgm:t>
        <a:bodyPr/>
        <a:lstStyle/>
        <a:p>
          <a:endParaRPr lang="en-IE"/>
        </a:p>
      </dgm:t>
    </dgm:pt>
    <dgm:pt modelId="{13432F57-CFFC-4BA8-A436-2057DAE892AC}" type="pres">
      <dgm:prSet presAssocID="{AC0F9973-C067-4356-8019-41BB60D0756A}" presName="rootConnector" presStyleLbl="node1" presStyleIdx="1" presStyleCnt="2"/>
      <dgm:spPr/>
      <dgm:t>
        <a:bodyPr/>
        <a:lstStyle/>
        <a:p>
          <a:endParaRPr lang="en-IE"/>
        </a:p>
      </dgm:t>
    </dgm:pt>
    <dgm:pt modelId="{E1393AC9-59C2-45C0-B7CA-862D1BD0A971}" type="pres">
      <dgm:prSet presAssocID="{AC0F9973-C067-4356-8019-41BB60D0756A}" presName="childShape" presStyleCnt="0"/>
      <dgm:spPr/>
    </dgm:pt>
    <dgm:pt modelId="{D7FBF2DE-C39C-4F0B-AD8F-2BABCDF4F4CC}" type="pres">
      <dgm:prSet presAssocID="{64A3174E-6B5A-429D-8195-8EE9EF0D102E}" presName="Name13" presStyleLbl="parChTrans1D2" presStyleIdx="3" presStyleCnt="5"/>
      <dgm:spPr/>
      <dgm:t>
        <a:bodyPr/>
        <a:lstStyle/>
        <a:p>
          <a:endParaRPr lang="en-IE"/>
        </a:p>
      </dgm:t>
    </dgm:pt>
    <dgm:pt modelId="{C88847E5-23E2-40A2-95AA-1197FDA4FB1C}" type="pres">
      <dgm:prSet presAssocID="{5FCB82B3-9931-4AAE-989D-B787BABE9BA8}" presName="childText" presStyleLbl="bgAcc1" presStyleIdx="3" presStyleCnt="5" custLinFactNeighborY="280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36FCEB3-F540-4349-B525-911FF9770C3D}" type="pres">
      <dgm:prSet presAssocID="{7B5F9FB9-9948-4E15-BE3F-E79163BEF950}" presName="Name13" presStyleLbl="parChTrans1D2" presStyleIdx="4" presStyleCnt="5"/>
      <dgm:spPr/>
      <dgm:t>
        <a:bodyPr/>
        <a:lstStyle/>
        <a:p>
          <a:endParaRPr lang="en-IE"/>
        </a:p>
      </dgm:t>
    </dgm:pt>
    <dgm:pt modelId="{71FF63B8-5469-401E-8189-89B58BCE0521}" type="pres">
      <dgm:prSet presAssocID="{AE066B00-657B-49A4-8E5A-E911B96118FA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C22D4D48-B54B-4D36-A479-B10687F3C9B6}" type="presOf" srcId="{7B5F9FB9-9948-4E15-BE3F-E79163BEF950}" destId="{636FCEB3-F540-4349-B525-911FF9770C3D}" srcOrd="0" destOrd="0" presId="urn:microsoft.com/office/officeart/2005/8/layout/hierarchy3"/>
    <dgm:cxn modelId="{3778BD71-9C94-4CD8-8314-7646B3A9447F}" srcId="{C29E7ACC-5D1E-4FB4-81F5-12D6752A073E}" destId="{E88F1CF8-E417-419B-85A2-5DC3263D4A15}" srcOrd="0" destOrd="0" parTransId="{7FCFE0B9-CC1E-43EF-B9F1-E77016709746}" sibTransId="{DBC6021B-5050-4CFF-AF72-B6581FB8A3CC}"/>
    <dgm:cxn modelId="{B032ADF2-DCDD-4710-A272-7AF18553F449}" srcId="{15CDF51E-4A1B-48BF-B75A-C9A561623DDA}" destId="{C29E7ACC-5D1E-4FB4-81F5-12D6752A073E}" srcOrd="0" destOrd="0" parTransId="{9CC240BC-428A-473D-84E7-FCF2B24BAD67}" sibTransId="{884C617A-4372-434F-8EBC-B0459B5CACBF}"/>
    <dgm:cxn modelId="{8C39B223-C0FA-47F9-93C0-3ED8919E467C}" type="presOf" srcId="{C29E7ACC-5D1E-4FB4-81F5-12D6752A073E}" destId="{9DA10AAB-9006-4125-A60F-1091414433B2}" srcOrd="0" destOrd="0" presId="urn:microsoft.com/office/officeart/2005/8/layout/hierarchy3"/>
    <dgm:cxn modelId="{964288B2-7702-4F82-BE09-767700FAF91A}" type="presOf" srcId="{C29E7ACC-5D1E-4FB4-81F5-12D6752A073E}" destId="{C7C91AE0-6B42-4923-8FAB-817A4ADC1AC5}" srcOrd="1" destOrd="0" presId="urn:microsoft.com/office/officeart/2005/8/layout/hierarchy3"/>
    <dgm:cxn modelId="{EC5EB425-DA1C-4AE0-B4CA-5A868E92D8C9}" type="presOf" srcId="{64A3174E-6B5A-429D-8195-8EE9EF0D102E}" destId="{D7FBF2DE-C39C-4F0B-AD8F-2BABCDF4F4CC}" srcOrd="0" destOrd="0" presId="urn:microsoft.com/office/officeart/2005/8/layout/hierarchy3"/>
    <dgm:cxn modelId="{10F2D0DF-A7F1-464C-8867-9AF2F2E43203}" type="presOf" srcId="{D71AFA36-2D76-413B-8E21-26A5A7162D5B}" destId="{DFEA2DE5-9AA6-4638-88B1-DDA4D7E211D1}" srcOrd="0" destOrd="0" presId="urn:microsoft.com/office/officeart/2005/8/layout/hierarchy3"/>
    <dgm:cxn modelId="{14652FA7-4135-461E-BF6E-E031123E24C0}" srcId="{C29E7ACC-5D1E-4FB4-81F5-12D6752A073E}" destId="{9D18D0D1-273E-4E6E-95AF-65DE90BC7AE2}" srcOrd="2" destOrd="0" parTransId="{F176764F-7773-4D41-9EAC-5E2E126F1030}" sibTransId="{053176A8-C628-440C-BDE8-220B415A9B8C}"/>
    <dgm:cxn modelId="{D2AEC2D8-2A39-49FE-BAC0-8F544598ECB4}" type="presOf" srcId="{F176764F-7773-4D41-9EAC-5E2E126F1030}" destId="{2DBC735E-CDAB-4FB8-AAF5-2FDD29BE32AD}" srcOrd="0" destOrd="0" presId="urn:microsoft.com/office/officeart/2005/8/layout/hierarchy3"/>
    <dgm:cxn modelId="{E4717F6A-AD42-4186-A6DF-DD065B049355}" type="presOf" srcId="{AC0F9973-C067-4356-8019-41BB60D0756A}" destId="{102DAF92-6B9F-4B1C-B7A8-B776D5D2E2E1}" srcOrd="0" destOrd="0" presId="urn:microsoft.com/office/officeart/2005/8/layout/hierarchy3"/>
    <dgm:cxn modelId="{3FEB3619-C6F8-4309-8EF8-7574E33B20C8}" srcId="{AC0F9973-C067-4356-8019-41BB60D0756A}" destId="{AE066B00-657B-49A4-8E5A-E911B96118FA}" srcOrd="1" destOrd="0" parTransId="{7B5F9FB9-9948-4E15-BE3F-E79163BEF950}" sibTransId="{DCE20AC5-1029-496A-BD70-1F5B4E5283AC}"/>
    <dgm:cxn modelId="{A4E7E42D-D36C-4A11-B818-9547EA46DF8B}" type="presOf" srcId="{3929D81E-307A-4643-BA90-175AB462C2C5}" destId="{DE6AE514-D73D-4AE9-AF63-BAF450AAD3B4}" srcOrd="0" destOrd="0" presId="urn:microsoft.com/office/officeart/2005/8/layout/hierarchy3"/>
    <dgm:cxn modelId="{0F1808A9-C009-4B4B-A10C-452C93F67376}" srcId="{AC0F9973-C067-4356-8019-41BB60D0756A}" destId="{5FCB82B3-9931-4AAE-989D-B787BABE9BA8}" srcOrd="0" destOrd="0" parTransId="{64A3174E-6B5A-429D-8195-8EE9EF0D102E}" sibTransId="{E34E6284-32C0-4494-8C19-C0D4FB850FEA}"/>
    <dgm:cxn modelId="{A206E1BD-C5D4-43B7-B946-49A14842E637}" type="presOf" srcId="{15CDF51E-4A1B-48BF-B75A-C9A561623DDA}" destId="{F835F105-BE25-4B73-B284-527C35D8075A}" srcOrd="0" destOrd="0" presId="urn:microsoft.com/office/officeart/2005/8/layout/hierarchy3"/>
    <dgm:cxn modelId="{75572396-8D7C-47DE-9FE9-735944C30913}" type="presOf" srcId="{9D18D0D1-273E-4E6E-95AF-65DE90BC7AE2}" destId="{590DBCC5-2DC7-4AD7-A51C-27CED8010DD0}" srcOrd="0" destOrd="0" presId="urn:microsoft.com/office/officeart/2005/8/layout/hierarchy3"/>
    <dgm:cxn modelId="{8DCF13E5-D692-4893-AFDF-F31F68070367}" srcId="{C29E7ACC-5D1E-4FB4-81F5-12D6752A073E}" destId="{D71AFA36-2D76-413B-8E21-26A5A7162D5B}" srcOrd="1" destOrd="0" parTransId="{3929D81E-307A-4643-BA90-175AB462C2C5}" sibTransId="{8094DAC5-753B-4912-B130-37E09626AFFD}"/>
    <dgm:cxn modelId="{4F90167A-D49B-4682-ACC4-3EE62679D095}" srcId="{15CDF51E-4A1B-48BF-B75A-C9A561623DDA}" destId="{AC0F9973-C067-4356-8019-41BB60D0756A}" srcOrd="1" destOrd="0" parTransId="{750D7F07-A97B-4A09-BE83-35E17D603C66}" sibTransId="{D0B3ADE7-2F73-43C8-B8F1-76EA253DFE9B}"/>
    <dgm:cxn modelId="{A8EC301D-447A-4608-AE4D-6F6DB48C3A38}" type="presOf" srcId="{AC0F9973-C067-4356-8019-41BB60D0756A}" destId="{13432F57-CFFC-4BA8-A436-2057DAE892AC}" srcOrd="1" destOrd="0" presId="urn:microsoft.com/office/officeart/2005/8/layout/hierarchy3"/>
    <dgm:cxn modelId="{DBD11E3E-2F13-4176-A7B0-C5336A8F3A63}" type="presOf" srcId="{AE066B00-657B-49A4-8E5A-E911B96118FA}" destId="{71FF63B8-5469-401E-8189-89B58BCE0521}" srcOrd="0" destOrd="0" presId="urn:microsoft.com/office/officeart/2005/8/layout/hierarchy3"/>
    <dgm:cxn modelId="{60A47266-056C-40E1-AA37-C225C7252F60}" type="presOf" srcId="{E88F1CF8-E417-419B-85A2-5DC3263D4A15}" destId="{F11BC2E5-D89F-4588-B198-5AC67BBCA9A0}" srcOrd="0" destOrd="0" presId="urn:microsoft.com/office/officeart/2005/8/layout/hierarchy3"/>
    <dgm:cxn modelId="{DD5F499C-839E-493E-9B75-DB2715580D85}" type="presOf" srcId="{7FCFE0B9-CC1E-43EF-B9F1-E77016709746}" destId="{116A7460-E55F-4855-89B1-FCD751607E1A}" srcOrd="0" destOrd="0" presId="urn:microsoft.com/office/officeart/2005/8/layout/hierarchy3"/>
    <dgm:cxn modelId="{9F2B1F6B-DC88-422E-A09B-E4C603CE5DD0}" type="presOf" srcId="{5FCB82B3-9931-4AAE-989D-B787BABE9BA8}" destId="{C88847E5-23E2-40A2-95AA-1197FDA4FB1C}" srcOrd="0" destOrd="0" presId="urn:microsoft.com/office/officeart/2005/8/layout/hierarchy3"/>
    <dgm:cxn modelId="{7B8AA8FE-825A-425C-824D-E72E2E58E07C}" type="presParOf" srcId="{F835F105-BE25-4B73-B284-527C35D8075A}" destId="{CDE58DD6-F8D0-4FC0-B857-146D06DE928E}" srcOrd="0" destOrd="0" presId="urn:microsoft.com/office/officeart/2005/8/layout/hierarchy3"/>
    <dgm:cxn modelId="{F737E35F-A0A6-4E06-B842-110EB20F5003}" type="presParOf" srcId="{CDE58DD6-F8D0-4FC0-B857-146D06DE928E}" destId="{0BF16F61-FE91-4890-A1D2-F33EEDF0B0B6}" srcOrd="0" destOrd="0" presId="urn:microsoft.com/office/officeart/2005/8/layout/hierarchy3"/>
    <dgm:cxn modelId="{22061A38-EB85-4160-A77A-EDAE706F23DE}" type="presParOf" srcId="{0BF16F61-FE91-4890-A1D2-F33EEDF0B0B6}" destId="{9DA10AAB-9006-4125-A60F-1091414433B2}" srcOrd="0" destOrd="0" presId="urn:microsoft.com/office/officeart/2005/8/layout/hierarchy3"/>
    <dgm:cxn modelId="{AC55121D-4C76-4B84-9118-6F780348A8D1}" type="presParOf" srcId="{0BF16F61-FE91-4890-A1D2-F33EEDF0B0B6}" destId="{C7C91AE0-6B42-4923-8FAB-817A4ADC1AC5}" srcOrd="1" destOrd="0" presId="urn:microsoft.com/office/officeart/2005/8/layout/hierarchy3"/>
    <dgm:cxn modelId="{B1031EF2-0ECB-4F04-9647-27B432C9FB04}" type="presParOf" srcId="{CDE58DD6-F8D0-4FC0-B857-146D06DE928E}" destId="{34312A54-0FA8-498C-9FBC-667B8B0AD614}" srcOrd="1" destOrd="0" presId="urn:microsoft.com/office/officeart/2005/8/layout/hierarchy3"/>
    <dgm:cxn modelId="{AEFEB6E4-F461-4E49-9E04-6153E8EFE3E1}" type="presParOf" srcId="{34312A54-0FA8-498C-9FBC-667B8B0AD614}" destId="{116A7460-E55F-4855-89B1-FCD751607E1A}" srcOrd="0" destOrd="0" presId="urn:microsoft.com/office/officeart/2005/8/layout/hierarchy3"/>
    <dgm:cxn modelId="{44CD6CAA-9888-4985-8C11-72555971B482}" type="presParOf" srcId="{34312A54-0FA8-498C-9FBC-667B8B0AD614}" destId="{F11BC2E5-D89F-4588-B198-5AC67BBCA9A0}" srcOrd="1" destOrd="0" presId="urn:microsoft.com/office/officeart/2005/8/layout/hierarchy3"/>
    <dgm:cxn modelId="{5F51D370-00C6-444D-98C5-7366842BEBA8}" type="presParOf" srcId="{34312A54-0FA8-498C-9FBC-667B8B0AD614}" destId="{DE6AE514-D73D-4AE9-AF63-BAF450AAD3B4}" srcOrd="2" destOrd="0" presId="urn:microsoft.com/office/officeart/2005/8/layout/hierarchy3"/>
    <dgm:cxn modelId="{2AC195B2-028E-41C6-B858-5570FE3A452B}" type="presParOf" srcId="{34312A54-0FA8-498C-9FBC-667B8B0AD614}" destId="{DFEA2DE5-9AA6-4638-88B1-DDA4D7E211D1}" srcOrd="3" destOrd="0" presId="urn:microsoft.com/office/officeart/2005/8/layout/hierarchy3"/>
    <dgm:cxn modelId="{D21481B4-3521-4408-9F82-332F296096E9}" type="presParOf" srcId="{34312A54-0FA8-498C-9FBC-667B8B0AD614}" destId="{2DBC735E-CDAB-4FB8-AAF5-2FDD29BE32AD}" srcOrd="4" destOrd="0" presId="urn:microsoft.com/office/officeart/2005/8/layout/hierarchy3"/>
    <dgm:cxn modelId="{5D5F5368-D40A-452A-8866-71E76067E64E}" type="presParOf" srcId="{34312A54-0FA8-498C-9FBC-667B8B0AD614}" destId="{590DBCC5-2DC7-4AD7-A51C-27CED8010DD0}" srcOrd="5" destOrd="0" presId="urn:microsoft.com/office/officeart/2005/8/layout/hierarchy3"/>
    <dgm:cxn modelId="{B036AF32-8909-40D0-BE01-DF7524006543}" type="presParOf" srcId="{F835F105-BE25-4B73-B284-527C35D8075A}" destId="{7F3556B0-BD70-4E32-B6B5-13AFB977407C}" srcOrd="1" destOrd="0" presId="urn:microsoft.com/office/officeart/2005/8/layout/hierarchy3"/>
    <dgm:cxn modelId="{72ECDFA2-76DF-4C05-A912-87195B497C0B}" type="presParOf" srcId="{7F3556B0-BD70-4E32-B6B5-13AFB977407C}" destId="{445E6847-5B7E-4FC0-B40E-8BC3D985EB2C}" srcOrd="0" destOrd="0" presId="urn:microsoft.com/office/officeart/2005/8/layout/hierarchy3"/>
    <dgm:cxn modelId="{289E385C-1051-4E51-A787-0B6EAFC05A3B}" type="presParOf" srcId="{445E6847-5B7E-4FC0-B40E-8BC3D985EB2C}" destId="{102DAF92-6B9F-4B1C-B7A8-B776D5D2E2E1}" srcOrd="0" destOrd="0" presId="urn:microsoft.com/office/officeart/2005/8/layout/hierarchy3"/>
    <dgm:cxn modelId="{D5974DD5-543E-4904-905A-723E9F6742B5}" type="presParOf" srcId="{445E6847-5B7E-4FC0-B40E-8BC3D985EB2C}" destId="{13432F57-CFFC-4BA8-A436-2057DAE892AC}" srcOrd="1" destOrd="0" presId="urn:microsoft.com/office/officeart/2005/8/layout/hierarchy3"/>
    <dgm:cxn modelId="{20511B29-598A-4ABE-A7D4-CAC7128BCE95}" type="presParOf" srcId="{7F3556B0-BD70-4E32-B6B5-13AFB977407C}" destId="{E1393AC9-59C2-45C0-B7CA-862D1BD0A971}" srcOrd="1" destOrd="0" presId="urn:microsoft.com/office/officeart/2005/8/layout/hierarchy3"/>
    <dgm:cxn modelId="{84F0BA1D-2FEB-473B-904B-0DB9308122FA}" type="presParOf" srcId="{E1393AC9-59C2-45C0-B7CA-862D1BD0A971}" destId="{D7FBF2DE-C39C-4F0B-AD8F-2BABCDF4F4CC}" srcOrd="0" destOrd="0" presId="urn:microsoft.com/office/officeart/2005/8/layout/hierarchy3"/>
    <dgm:cxn modelId="{9C2DDA71-8E0F-40F2-9192-EAEA1649A437}" type="presParOf" srcId="{E1393AC9-59C2-45C0-B7CA-862D1BD0A971}" destId="{C88847E5-23E2-40A2-95AA-1197FDA4FB1C}" srcOrd="1" destOrd="0" presId="urn:microsoft.com/office/officeart/2005/8/layout/hierarchy3"/>
    <dgm:cxn modelId="{8C714394-EADC-484A-BE03-4CFF2A0108CD}" type="presParOf" srcId="{E1393AC9-59C2-45C0-B7CA-862D1BD0A971}" destId="{636FCEB3-F540-4349-B525-911FF9770C3D}" srcOrd="2" destOrd="0" presId="urn:microsoft.com/office/officeart/2005/8/layout/hierarchy3"/>
    <dgm:cxn modelId="{C1454523-3833-4026-9DE7-563914648032}" type="presParOf" srcId="{E1393AC9-59C2-45C0-B7CA-862D1BD0A971}" destId="{71FF63B8-5469-401E-8189-89B58BCE052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EF4227-57B0-4616-AEE8-AD07A2E70727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FEEBB014-D021-41D1-BBE7-43F4156F820D}">
      <dgm:prSet phldrT="[Text]"/>
      <dgm:spPr/>
      <dgm:t>
        <a:bodyPr/>
        <a:lstStyle/>
        <a:p>
          <a:r>
            <a:rPr lang="en-IE" dirty="0" smtClean="0"/>
            <a:t>Group re-formed and expanded	</a:t>
          </a:r>
          <a:endParaRPr lang="en-IE" dirty="0"/>
        </a:p>
      </dgm:t>
    </dgm:pt>
    <dgm:pt modelId="{B6C682A0-E748-4F29-9085-85BC3D8D7C6C}" type="parTrans" cxnId="{6DF48DB6-AD4E-4EC9-A78F-C91E4EA0464E}">
      <dgm:prSet/>
      <dgm:spPr/>
      <dgm:t>
        <a:bodyPr/>
        <a:lstStyle/>
        <a:p>
          <a:endParaRPr lang="en-IE"/>
        </a:p>
      </dgm:t>
    </dgm:pt>
    <dgm:pt modelId="{34CF43CA-784E-4F86-8AA2-5CC9F5252262}" type="sibTrans" cxnId="{6DF48DB6-AD4E-4EC9-A78F-C91E4EA0464E}">
      <dgm:prSet/>
      <dgm:spPr/>
      <dgm:t>
        <a:bodyPr/>
        <a:lstStyle/>
        <a:p>
          <a:endParaRPr lang="en-IE"/>
        </a:p>
      </dgm:t>
    </dgm:pt>
    <dgm:pt modelId="{E7DCDB55-C0E2-4798-B11C-290B919C1497}">
      <dgm:prSet phldrT="[Text]"/>
      <dgm:spPr/>
      <dgm:t>
        <a:bodyPr/>
        <a:lstStyle/>
        <a:p>
          <a:r>
            <a:rPr lang="en-IE" dirty="0" smtClean="0"/>
            <a:t>Revisited </a:t>
          </a:r>
        </a:p>
        <a:p>
          <a:r>
            <a:rPr lang="en-IE" dirty="0" smtClean="0"/>
            <a:t>Implementation of Recommendations of Review</a:t>
          </a:r>
        </a:p>
        <a:p>
          <a:r>
            <a:rPr lang="en-IE" dirty="0" smtClean="0"/>
            <a:t>in the context of Human Rights</a:t>
          </a:r>
          <a:endParaRPr lang="en-IE" dirty="0"/>
        </a:p>
      </dgm:t>
    </dgm:pt>
    <dgm:pt modelId="{848FC54D-8EB3-4376-B4E5-DEA66E19E084}" type="parTrans" cxnId="{4278D406-3EBC-44B0-89AD-A31403047C18}">
      <dgm:prSet/>
      <dgm:spPr/>
      <dgm:t>
        <a:bodyPr/>
        <a:lstStyle/>
        <a:p>
          <a:endParaRPr lang="en-IE"/>
        </a:p>
      </dgm:t>
    </dgm:pt>
    <dgm:pt modelId="{85E6D7E9-82C8-4E4D-A940-D42C4E3F5085}" type="sibTrans" cxnId="{4278D406-3EBC-44B0-89AD-A31403047C18}">
      <dgm:prSet/>
      <dgm:spPr/>
      <dgm:t>
        <a:bodyPr/>
        <a:lstStyle/>
        <a:p>
          <a:endParaRPr lang="en-IE"/>
        </a:p>
      </dgm:t>
    </dgm:pt>
    <dgm:pt modelId="{2AA33780-9B76-4996-B9D4-3D0C00E215ED}">
      <dgm:prSet phldrT="[Text]"/>
      <dgm:spPr/>
      <dgm:t>
        <a:bodyPr/>
        <a:lstStyle/>
        <a:p>
          <a:endParaRPr lang="en-IE"/>
        </a:p>
      </dgm:t>
    </dgm:pt>
    <dgm:pt modelId="{75B47972-875D-456B-8115-9533BAE2BE8D}" type="parTrans" cxnId="{BD23AB39-E561-4B81-B90A-0CF540551FA9}">
      <dgm:prSet/>
      <dgm:spPr/>
      <dgm:t>
        <a:bodyPr/>
        <a:lstStyle/>
        <a:p>
          <a:endParaRPr lang="en-IE"/>
        </a:p>
      </dgm:t>
    </dgm:pt>
    <dgm:pt modelId="{5B501009-2391-43ED-A04D-7DFD4069915F}" type="sibTrans" cxnId="{BD23AB39-E561-4B81-B90A-0CF540551FA9}">
      <dgm:prSet/>
      <dgm:spPr/>
      <dgm:t>
        <a:bodyPr/>
        <a:lstStyle/>
        <a:p>
          <a:endParaRPr lang="en-IE"/>
        </a:p>
      </dgm:t>
    </dgm:pt>
    <dgm:pt modelId="{7C4A456A-57C0-4322-B1FC-75FFE716EEAA}" type="pres">
      <dgm:prSet presAssocID="{30EF4227-57B0-4616-AEE8-AD07A2E70727}" presName="CompostProcess" presStyleCnt="0">
        <dgm:presLayoutVars>
          <dgm:dir/>
          <dgm:resizeHandles val="exact"/>
        </dgm:presLayoutVars>
      </dgm:prSet>
      <dgm:spPr/>
    </dgm:pt>
    <dgm:pt modelId="{84A2A079-E094-45A6-993E-ACDAD70260CD}" type="pres">
      <dgm:prSet presAssocID="{30EF4227-57B0-4616-AEE8-AD07A2E70727}" presName="arrow" presStyleLbl="bgShp" presStyleIdx="0" presStyleCnt="1"/>
      <dgm:spPr/>
    </dgm:pt>
    <dgm:pt modelId="{5318C9A6-D547-4271-8ECC-2B75C9282B84}" type="pres">
      <dgm:prSet presAssocID="{30EF4227-57B0-4616-AEE8-AD07A2E70727}" presName="linearProcess" presStyleCnt="0"/>
      <dgm:spPr/>
    </dgm:pt>
    <dgm:pt modelId="{8DC9A201-EEA6-43E3-B59A-6375678E6E88}" type="pres">
      <dgm:prSet presAssocID="{FEEBB014-D021-41D1-BBE7-43F4156F820D}" presName="textNode" presStyleLbl="node1" presStyleIdx="0" presStyleCnt="2" custLinFactNeighborX="-6406" custLinFactNeighborY="1758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7BC7A15-D5CF-44D2-A163-F1B1BF247A7C}" type="pres">
      <dgm:prSet presAssocID="{34CF43CA-784E-4F86-8AA2-5CC9F5252262}" presName="sibTrans" presStyleCnt="0"/>
      <dgm:spPr/>
    </dgm:pt>
    <dgm:pt modelId="{65DEC9FF-1F2C-4BF4-8073-7D66E0CFF015}" type="pres">
      <dgm:prSet presAssocID="{E7DCDB55-C0E2-4798-B11C-290B919C1497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D23AB39-E561-4B81-B90A-0CF540551FA9}" srcId="{E7DCDB55-C0E2-4798-B11C-290B919C1497}" destId="{2AA33780-9B76-4996-B9D4-3D0C00E215ED}" srcOrd="0" destOrd="0" parTransId="{75B47972-875D-456B-8115-9533BAE2BE8D}" sibTransId="{5B501009-2391-43ED-A04D-7DFD4069915F}"/>
    <dgm:cxn modelId="{A7436153-C851-419D-AE40-6F6204343698}" type="presOf" srcId="{2AA33780-9B76-4996-B9D4-3D0C00E215ED}" destId="{65DEC9FF-1F2C-4BF4-8073-7D66E0CFF015}" srcOrd="0" destOrd="1" presId="urn:microsoft.com/office/officeart/2005/8/layout/hProcess9"/>
    <dgm:cxn modelId="{6DF48DB6-AD4E-4EC9-A78F-C91E4EA0464E}" srcId="{30EF4227-57B0-4616-AEE8-AD07A2E70727}" destId="{FEEBB014-D021-41D1-BBE7-43F4156F820D}" srcOrd="0" destOrd="0" parTransId="{B6C682A0-E748-4F29-9085-85BC3D8D7C6C}" sibTransId="{34CF43CA-784E-4F86-8AA2-5CC9F5252262}"/>
    <dgm:cxn modelId="{D374753F-197C-44C5-A5CF-E25E3F0DC7BC}" type="presOf" srcId="{E7DCDB55-C0E2-4798-B11C-290B919C1497}" destId="{65DEC9FF-1F2C-4BF4-8073-7D66E0CFF015}" srcOrd="0" destOrd="0" presId="urn:microsoft.com/office/officeart/2005/8/layout/hProcess9"/>
    <dgm:cxn modelId="{4278D406-3EBC-44B0-89AD-A31403047C18}" srcId="{30EF4227-57B0-4616-AEE8-AD07A2E70727}" destId="{E7DCDB55-C0E2-4798-B11C-290B919C1497}" srcOrd="1" destOrd="0" parTransId="{848FC54D-8EB3-4376-B4E5-DEA66E19E084}" sibTransId="{85E6D7E9-82C8-4E4D-A940-D42C4E3F5085}"/>
    <dgm:cxn modelId="{A1A37A0D-C6DE-467C-B6C4-6065641DC186}" type="presOf" srcId="{30EF4227-57B0-4616-AEE8-AD07A2E70727}" destId="{7C4A456A-57C0-4322-B1FC-75FFE716EEAA}" srcOrd="0" destOrd="0" presId="urn:microsoft.com/office/officeart/2005/8/layout/hProcess9"/>
    <dgm:cxn modelId="{B7171567-0790-438B-BA49-1C38B4E98EA3}" type="presOf" srcId="{FEEBB014-D021-41D1-BBE7-43F4156F820D}" destId="{8DC9A201-EEA6-43E3-B59A-6375678E6E88}" srcOrd="0" destOrd="0" presId="urn:microsoft.com/office/officeart/2005/8/layout/hProcess9"/>
    <dgm:cxn modelId="{90B22512-18EF-4F6F-9EDB-81A49DCBF114}" type="presParOf" srcId="{7C4A456A-57C0-4322-B1FC-75FFE716EEAA}" destId="{84A2A079-E094-45A6-993E-ACDAD70260CD}" srcOrd="0" destOrd="0" presId="urn:microsoft.com/office/officeart/2005/8/layout/hProcess9"/>
    <dgm:cxn modelId="{73280DCB-E976-4FB8-A760-FA0D33B8D922}" type="presParOf" srcId="{7C4A456A-57C0-4322-B1FC-75FFE716EEAA}" destId="{5318C9A6-D547-4271-8ECC-2B75C9282B84}" srcOrd="1" destOrd="0" presId="urn:microsoft.com/office/officeart/2005/8/layout/hProcess9"/>
    <dgm:cxn modelId="{CD014D28-3EBC-40E4-8940-353067B44971}" type="presParOf" srcId="{5318C9A6-D547-4271-8ECC-2B75C9282B84}" destId="{8DC9A201-EEA6-43E3-B59A-6375678E6E88}" srcOrd="0" destOrd="0" presId="urn:microsoft.com/office/officeart/2005/8/layout/hProcess9"/>
    <dgm:cxn modelId="{6EADC38D-A4E0-4BF4-A1D5-4BA2A8E556E8}" type="presParOf" srcId="{5318C9A6-D547-4271-8ECC-2B75C9282B84}" destId="{77BC7A15-D5CF-44D2-A163-F1B1BF247A7C}" srcOrd="1" destOrd="0" presId="urn:microsoft.com/office/officeart/2005/8/layout/hProcess9"/>
    <dgm:cxn modelId="{76B4F2FD-391F-4B2C-931A-32A4841928CA}" type="presParOf" srcId="{5318C9A6-D547-4271-8ECC-2B75C9282B84}" destId="{65DEC9FF-1F2C-4BF4-8073-7D66E0CFF01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D0112D-7B4D-4079-A088-33CE9E8CEBA8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3288990F-F741-44DD-85A0-285E2C6C2D7F}">
      <dgm:prSet phldrT="[Text]"/>
      <dgm:spPr/>
      <dgm:t>
        <a:bodyPr/>
        <a:lstStyle/>
        <a:p>
          <a:r>
            <a:rPr lang="en-IE" dirty="0" smtClean="0"/>
            <a:t>107 questionnaires</a:t>
          </a:r>
          <a:endParaRPr lang="en-IE" dirty="0"/>
        </a:p>
      </dgm:t>
    </dgm:pt>
    <dgm:pt modelId="{F14F4A4B-B149-4BC9-AF04-ABD092410F71}" type="parTrans" cxnId="{5191A58A-61DF-4C53-B51E-8ADABF711336}">
      <dgm:prSet/>
      <dgm:spPr/>
      <dgm:t>
        <a:bodyPr/>
        <a:lstStyle/>
        <a:p>
          <a:endParaRPr lang="en-IE"/>
        </a:p>
      </dgm:t>
    </dgm:pt>
    <dgm:pt modelId="{EA2CD95B-DCB1-4386-9FFD-6BEBCC159C6B}" type="sibTrans" cxnId="{5191A58A-61DF-4C53-B51E-8ADABF711336}">
      <dgm:prSet/>
      <dgm:spPr/>
      <dgm:t>
        <a:bodyPr/>
        <a:lstStyle/>
        <a:p>
          <a:endParaRPr lang="en-IE"/>
        </a:p>
      </dgm:t>
    </dgm:pt>
    <dgm:pt modelId="{FDF3C613-4FDC-44D4-8F98-A03413FEB2CD}">
      <dgm:prSet phldrT="[Text]"/>
      <dgm:spPr/>
      <dgm:t>
        <a:bodyPr/>
        <a:lstStyle/>
        <a:p>
          <a:endParaRPr lang="en-IE" dirty="0" smtClean="0"/>
        </a:p>
        <a:p>
          <a:r>
            <a:rPr lang="en-IE" dirty="0" smtClean="0"/>
            <a:t>Captured lived experience		</a:t>
          </a:r>
          <a:endParaRPr lang="en-IE" dirty="0"/>
        </a:p>
      </dgm:t>
    </dgm:pt>
    <dgm:pt modelId="{AE2C1C80-7237-48BF-BD29-B66DCFCCD768}" type="parTrans" cxnId="{821B5B59-B244-4867-866D-582D2BC03646}">
      <dgm:prSet/>
      <dgm:spPr/>
      <dgm:t>
        <a:bodyPr/>
        <a:lstStyle/>
        <a:p>
          <a:endParaRPr lang="en-IE"/>
        </a:p>
      </dgm:t>
    </dgm:pt>
    <dgm:pt modelId="{899CF6EF-48EA-4ACE-8CE1-FF2C4E3C24D6}" type="sibTrans" cxnId="{821B5B59-B244-4867-866D-582D2BC03646}">
      <dgm:prSet/>
      <dgm:spPr/>
      <dgm:t>
        <a:bodyPr/>
        <a:lstStyle/>
        <a:p>
          <a:endParaRPr lang="en-IE"/>
        </a:p>
      </dgm:t>
    </dgm:pt>
    <dgm:pt modelId="{919AFC76-BBD5-4BAE-A1E7-FCBFCDAF1B27}">
      <dgm:prSet phldrT="[Text]"/>
      <dgm:spPr/>
      <dgm:t>
        <a:bodyPr/>
        <a:lstStyle/>
        <a:p>
          <a:r>
            <a:rPr lang="en-IE" dirty="0" smtClean="0"/>
            <a:t>Three issues identified in analysis</a:t>
          </a:r>
          <a:endParaRPr lang="en-IE" dirty="0"/>
        </a:p>
      </dgm:t>
    </dgm:pt>
    <dgm:pt modelId="{61437F7C-294A-4F91-9BD8-9D32D372C7CD}" type="parTrans" cxnId="{9A82E60D-219C-4DE4-A573-2EFDFF0C392E}">
      <dgm:prSet/>
      <dgm:spPr/>
      <dgm:t>
        <a:bodyPr/>
        <a:lstStyle/>
        <a:p>
          <a:endParaRPr lang="en-IE"/>
        </a:p>
      </dgm:t>
    </dgm:pt>
    <dgm:pt modelId="{C83C77AE-8E77-4DEB-9F7C-2F20326BF264}" type="sibTrans" cxnId="{9A82E60D-219C-4DE4-A573-2EFDFF0C392E}">
      <dgm:prSet/>
      <dgm:spPr/>
      <dgm:t>
        <a:bodyPr/>
        <a:lstStyle/>
        <a:p>
          <a:endParaRPr lang="en-IE"/>
        </a:p>
      </dgm:t>
    </dgm:pt>
    <dgm:pt modelId="{CED7F5A8-35DA-4951-9DD2-C3FAE1C1D982}" type="pres">
      <dgm:prSet presAssocID="{C4D0112D-7B4D-4079-A088-33CE9E8CEBA8}" presName="CompostProcess" presStyleCnt="0">
        <dgm:presLayoutVars>
          <dgm:dir/>
          <dgm:resizeHandles val="exact"/>
        </dgm:presLayoutVars>
      </dgm:prSet>
      <dgm:spPr/>
    </dgm:pt>
    <dgm:pt modelId="{03695BEB-0B92-4F24-8E5C-294C2AA36FB2}" type="pres">
      <dgm:prSet presAssocID="{C4D0112D-7B4D-4079-A088-33CE9E8CEBA8}" presName="arrow" presStyleLbl="bgShp" presStyleIdx="0" presStyleCnt="1" custLinFactNeighborX="-8824" custLinFactNeighborY="-388"/>
      <dgm:spPr/>
    </dgm:pt>
    <dgm:pt modelId="{EDC43314-5B44-4CB8-B5DB-8D7492746B8E}" type="pres">
      <dgm:prSet presAssocID="{C4D0112D-7B4D-4079-A088-33CE9E8CEBA8}" presName="linearProcess" presStyleCnt="0"/>
      <dgm:spPr/>
    </dgm:pt>
    <dgm:pt modelId="{4E0821E9-18BC-48A2-98F2-0F62C444B5CC}" type="pres">
      <dgm:prSet presAssocID="{3288990F-F741-44DD-85A0-285E2C6C2D7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F2A199B-BCB1-406C-B314-8DA0A5235322}" type="pres">
      <dgm:prSet presAssocID="{EA2CD95B-DCB1-4386-9FFD-6BEBCC159C6B}" presName="sibTrans" presStyleCnt="0"/>
      <dgm:spPr/>
    </dgm:pt>
    <dgm:pt modelId="{90C39D42-5975-4631-A52F-DA7B94B825FA}" type="pres">
      <dgm:prSet presAssocID="{FDF3C613-4FDC-44D4-8F98-A03413FEB2C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B8CAAEF-BE97-49C4-97DB-25B588C37EB5}" type="pres">
      <dgm:prSet presAssocID="{899CF6EF-48EA-4ACE-8CE1-FF2C4E3C24D6}" presName="sibTrans" presStyleCnt="0"/>
      <dgm:spPr/>
    </dgm:pt>
    <dgm:pt modelId="{1B4D0F43-B7D1-47E9-BFB0-001C2E9BAA3E}" type="pres">
      <dgm:prSet presAssocID="{919AFC76-BBD5-4BAE-A1E7-FCBFCDAF1B2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BF9F2C34-8849-4D9B-B892-D0324819EDA4}" type="presOf" srcId="{919AFC76-BBD5-4BAE-A1E7-FCBFCDAF1B27}" destId="{1B4D0F43-B7D1-47E9-BFB0-001C2E9BAA3E}" srcOrd="0" destOrd="0" presId="urn:microsoft.com/office/officeart/2005/8/layout/hProcess9"/>
    <dgm:cxn modelId="{9A82E60D-219C-4DE4-A573-2EFDFF0C392E}" srcId="{C4D0112D-7B4D-4079-A088-33CE9E8CEBA8}" destId="{919AFC76-BBD5-4BAE-A1E7-FCBFCDAF1B27}" srcOrd="2" destOrd="0" parTransId="{61437F7C-294A-4F91-9BD8-9D32D372C7CD}" sibTransId="{C83C77AE-8E77-4DEB-9F7C-2F20326BF264}"/>
    <dgm:cxn modelId="{5191A58A-61DF-4C53-B51E-8ADABF711336}" srcId="{C4D0112D-7B4D-4079-A088-33CE9E8CEBA8}" destId="{3288990F-F741-44DD-85A0-285E2C6C2D7F}" srcOrd="0" destOrd="0" parTransId="{F14F4A4B-B149-4BC9-AF04-ABD092410F71}" sibTransId="{EA2CD95B-DCB1-4386-9FFD-6BEBCC159C6B}"/>
    <dgm:cxn modelId="{861BD648-7581-4F53-8194-947BC8DFE0C2}" type="presOf" srcId="{C4D0112D-7B4D-4079-A088-33CE9E8CEBA8}" destId="{CED7F5A8-35DA-4951-9DD2-C3FAE1C1D982}" srcOrd="0" destOrd="0" presId="urn:microsoft.com/office/officeart/2005/8/layout/hProcess9"/>
    <dgm:cxn modelId="{821B5B59-B244-4867-866D-582D2BC03646}" srcId="{C4D0112D-7B4D-4079-A088-33CE9E8CEBA8}" destId="{FDF3C613-4FDC-44D4-8F98-A03413FEB2CD}" srcOrd="1" destOrd="0" parTransId="{AE2C1C80-7237-48BF-BD29-B66DCFCCD768}" sibTransId="{899CF6EF-48EA-4ACE-8CE1-FF2C4E3C24D6}"/>
    <dgm:cxn modelId="{CD60B50F-6FC5-4A8E-8D02-EC771235F388}" type="presOf" srcId="{3288990F-F741-44DD-85A0-285E2C6C2D7F}" destId="{4E0821E9-18BC-48A2-98F2-0F62C444B5CC}" srcOrd="0" destOrd="0" presId="urn:microsoft.com/office/officeart/2005/8/layout/hProcess9"/>
    <dgm:cxn modelId="{51C17220-1F3E-4A3A-9E68-55FA042AA88B}" type="presOf" srcId="{FDF3C613-4FDC-44D4-8F98-A03413FEB2CD}" destId="{90C39D42-5975-4631-A52F-DA7B94B825FA}" srcOrd="0" destOrd="0" presId="urn:microsoft.com/office/officeart/2005/8/layout/hProcess9"/>
    <dgm:cxn modelId="{D973AE6B-4680-428F-BD98-D1AAF9BFBEAC}" type="presParOf" srcId="{CED7F5A8-35DA-4951-9DD2-C3FAE1C1D982}" destId="{03695BEB-0B92-4F24-8E5C-294C2AA36FB2}" srcOrd="0" destOrd="0" presId="urn:microsoft.com/office/officeart/2005/8/layout/hProcess9"/>
    <dgm:cxn modelId="{106F24A2-963E-4EFE-9912-DCAC2FB324E4}" type="presParOf" srcId="{CED7F5A8-35DA-4951-9DD2-C3FAE1C1D982}" destId="{EDC43314-5B44-4CB8-B5DB-8D7492746B8E}" srcOrd="1" destOrd="0" presId="urn:microsoft.com/office/officeart/2005/8/layout/hProcess9"/>
    <dgm:cxn modelId="{22709456-EB1B-4611-97DC-48775A8DE861}" type="presParOf" srcId="{EDC43314-5B44-4CB8-B5DB-8D7492746B8E}" destId="{4E0821E9-18BC-48A2-98F2-0F62C444B5CC}" srcOrd="0" destOrd="0" presId="urn:microsoft.com/office/officeart/2005/8/layout/hProcess9"/>
    <dgm:cxn modelId="{3DCBC863-6560-4288-B09F-919826EE6D66}" type="presParOf" srcId="{EDC43314-5B44-4CB8-B5DB-8D7492746B8E}" destId="{9F2A199B-BCB1-406C-B314-8DA0A5235322}" srcOrd="1" destOrd="0" presId="urn:microsoft.com/office/officeart/2005/8/layout/hProcess9"/>
    <dgm:cxn modelId="{F9953164-33F2-4ABE-B9B3-65A5F82CFDA4}" type="presParOf" srcId="{EDC43314-5B44-4CB8-B5DB-8D7492746B8E}" destId="{90C39D42-5975-4631-A52F-DA7B94B825FA}" srcOrd="2" destOrd="0" presId="urn:microsoft.com/office/officeart/2005/8/layout/hProcess9"/>
    <dgm:cxn modelId="{632C6193-2236-442A-8F5B-1C96251CD015}" type="presParOf" srcId="{EDC43314-5B44-4CB8-B5DB-8D7492746B8E}" destId="{0B8CAAEF-BE97-49C4-97DB-25B588C37EB5}" srcOrd="3" destOrd="0" presId="urn:microsoft.com/office/officeart/2005/8/layout/hProcess9"/>
    <dgm:cxn modelId="{997D5D84-EBF3-495A-A322-9795CD48126A}" type="presParOf" srcId="{EDC43314-5B44-4CB8-B5DB-8D7492746B8E}" destId="{1B4D0F43-B7D1-47E9-BFB0-001C2E9BAA3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E477F2-58C1-4DD8-84C8-0C7C67A21901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D5D1A28D-AE0C-496D-B5B7-6AB6F4C43429}">
      <dgm:prSet phldrT="[Text]"/>
      <dgm:spPr/>
      <dgm:t>
        <a:bodyPr/>
        <a:lstStyle/>
        <a:p>
          <a:r>
            <a:rPr lang="en-IE" dirty="0" smtClean="0"/>
            <a:t>Meeting with PR Consultant</a:t>
          </a:r>
          <a:endParaRPr lang="en-IE" dirty="0"/>
        </a:p>
      </dgm:t>
    </dgm:pt>
    <dgm:pt modelId="{C122FCC9-D2DE-44A9-BA19-9217C2C9C332}" type="parTrans" cxnId="{37548C70-770E-4F06-969D-26E5F2AEE1BC}">
      <dgm:prSet/>
      <dgm:spPr/>
      <dgm:t>
        <a:bodyPr/>
        <a:lstStyle/>
        <a:p>
          <a:endParaRPr lang="en-IE"/>
        </a:p>
      </dgm:t>
    </dgm:pt>
    <dgm:pt modelId="{8CEC9A3A-2CC7-41B7-AD7B-07410BE26CF2}" type="sibTrans" cxnId="{37548C70-770E-4F06-969D-26E5F2AEE1BC}">
      <dgm:prSet/>
      <dgm:spPr/>
      <dgm:t>
        <a:bodyPr/>
        <a:lstStyle/>
        <a:p>
          <a:endParaRPr lang="en-IE"/>
        </a:p>
      </dgm:t>
    </dgm:pt>
    <dgm:pt modelId="{72906234-0E62-4CD7-97BF-33C4AEE367E4}">
      <dgm:prSet phldrT="[Text]"/>
      <dgm:spPr/>
      <dgm:t>
        <a:bodyPr/>
        <a:lstStyle/>
        <a:p>
          <a:r>
            <a:rPr lang="en-IE" dirty="0" smtClean="0"/>
            <a:t>Human Rights and Equality Commission</a:t>
          </a:r>
          <a:endParaRPr lang="en-IE" dirty="0"/>
        </a:p>
      </dgm:t>
    </dgm:pt>
    <dgm:pt modelId="{0E7C2A29-DD15-4B2F-A802-71B9BBA1C83D}" type="parTrans" cxnId="{AC0E8EC9-3562-4E3A-A051-1D1DF239B8C1}">
      <dgm:prSet/>
      <dgm:spPr/>
      <dgm:t>
        <a:bodyPr/>
        <a:lstStyle/>
        <a:p>
          <a:endParaRPr lang="en-IE"/>
        </a:p>
      </dgm:t>
    </dgm:pt>
    <dgm:pt modelId="{7558739D-DCB1-4B67-93D4-BB5522CF6801}" type="sibTrans" cxnId="{AC0E8EC9-3562-4E3A-A051-1D1DF239B8C1}">
      <dgm:prSet/>
      <dgm:spPr/>
      <dgm:t>
        <a:bodyPr/>
        <a:lstStyle/>
        <a:p>
          <a:endParaRPr lang="en-IE"/>
        </a:p>
      </dgm:t>
    </dgm:pt>
    <dgm:pt modelId="{60325568-F6D9-4DAC-81FE-3C946CF25A38}">
      <dgm:prSet phldrT="[Text]"/>
      <dgm:spPr/>
      <dgm:t>
        <a:bodyPr/>
        <a:lstStyle/>
        <a:p>
          <a:endParaRPr lang="en-IE"/>
        </a:p>
      </dgm:t>
    </dgm:pt>
    <dgm:pt modelId="{508F2837-F586-42F5-A492-86869A1274B3}" type="parTrans" cxnId="{7479D2FE-A81D-44D6-AA47-DB0CD57452C0}">
      <dgm:prSet/>
      <dgm:spPr/>
      <dgm:t>
        <a:bodyPr/>
        <a:lstStyle/>
        <a:p>
          <a:endParaRPr lang="en-IE"/>
        </a:p>
      </dgm:t>
    </dgm:pt>
    <dgm:pt modelId="{5D0C315B-671B-47FA-A939-6D29159BDF19}" type="sibTrans" cxnId="{7479D2FE-A81D-44D6-AA47-DB0CD57452C0}">
      <dgm:prSet/>
      <dgm:spPr/>
      <dgm:t>
        <a:bodyPr/>
        <a:lstStyle/>
        <a:p>
          <a:endParaRPr lang="en-IE"/>
        </a:p>
      </dgm:t>
    </dgm:pt>
    <dgm:pt modelId="{672D1B35-835D-4435-8C91-0E3FA8483332}">
      <dgm:prSet phldrT="[Text]"/>
      <dgm:spPr/>
      <dgm:t>
        <a:bodyPr/>
        <a:lstStyle/>
        <a:p>
          <a:r>
            <a:rPr lang="en-IE" dirty="0" smtClean="0"/>
            <a:t>Engage in dialogue with microcosm of system</a:t>
          </a:r>
          <a:endParaRPr lang="en-IE" dirty="0"/>
        </a:p>
      </dgm:t>
    </dgm:pt>
    <dgm:pt modelId="{8F1600FE-4194-4E0D-BFB0-A6ABACA65C6A}" type="parTrans" cxnId="{A140E4E8-E53E-49DD-9D73-850031589460}">
      <dgm:prSet/>
      <dgm:spPr/>
      <dgm:t>
        <a:bodyPr/>
        <a:lstStyle/>
        <a:p>
          <a:endParaRPr lang="en-IE"/>
        </a:p>
      </dgm:t>
    </dgm:pt>
    <dgm:pt modelId="{FF63C774-8938-4BD4-A19A-A526CFD43403}" type="sibTrans" cxnId="{A140E4E8-E53E-49DD-9D73-850031589460}">
      <dgm:prSet/>
      <dgm:spPr/>
      <dgm:t>
        <a:bodyPr/>
        <a:lstStyle/>
        <a:p>
          <a:endParaRPr lang="en-IE"/>
        </a:p>
      </dgm:t>
    </dgm:pt>
    <dgm:pt modelId="{6E2B699D-1941-4615-B971-79FCB8F3ACE5}" type="pres">
      <dgm:prSet presAssocID="{36E477F2-58C1-4DD8-84C8-0C7C67A21901}" presName="CompostProcess" presStyleCnt="0">
        <dgm:presLayoutVars>
          <dgm:dir/>
          <dgm:resizeHandles val="exact"/>
        </dgm:presLayoutVars>
      </dgm:prSet>
      <dgm:spPr/>
    </dgm:pt>
    <dgm:pt modelId="{425A1C3D-9861-4F1D-AF8E-7E1716B20E21}" type="pres">
      <dgm:prSet presAssocID="{36E477F2-58C1-4DD8-84C8-0C7C67A21901}" presName="arrow" presStyleLbl="bgShp" presStyleIdx="0" presStyleCnt="1" custLinFactNeighborX="6097" custLinFactNeighborY="2086"/>
      <dgm:spPr/>
    </dgm:pt>
    <dgm:pt modelId="{6B100C21-6833-4B03-BE7B-48E812119F26}" type="pres">
      <dgm:prSet presAssocID="{36E477F2-58C1-4DD8-84C8-0C7C67A21901}" presName="linearProcess" presStyleCnt="0"/>
      <dgm:spPr/>
    </dgm:pt>
    <dgm:pt modelId="{F0375DE5-FF33-4502-93D0-601707313709}" type="pres">
      <dgm:prSet presAssocID="{D5D1A28D-AE0C-496D-B5B7-6AB6F4C43429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2537D68-ECB7-464E-BAF8-0EC94B91928C}" type="pres">
      <dgm:prSet presAssocID="{8CEC9A3A-2CC7-41B7-AD7B-07410BE26CF2}" presName="sibTrans" presStyleCnt="0"/>
      <dgm:spPr/>
    </dgm:pt>
    <dgm:pt modelId="{6B00D867-7B02-45ED-82B2-1CA6B61A1261}" type="pres">
      <dgm:prSet presAssocID="{72906234-0E62-4CD7-97BF-33C4AEE367E4}" presName="textNode" presStyleLbl="node1" presStyleIdx="1" presStyleCnt="3" custScaleX="101886" custScaleY="10249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F35EAD0-33F9-46A6-9703-FB6B41DB2FE2}" type="pres">
      <dgm:prSet presAssocID="{7558739D-DCB1-4B67-93D4-BB5522CF6801}" presName="sibTrans" presStyleCnt="0"/>
      <dgm:spPr/>
    </dgm:pt>
    <dgm:pt modelId="{9D839FF3-05AF-47F1-BC93-EF8E53AF1103}" type="pres">
      <dgm:prSet presAssocID="{672D1B35-835D-4435-8C91-0E3FA8483332}" presName="textNode" presStyleLbl="node1" presStyleIdx="2" presStyleCnt="3" custLinFactNeighborX="19512" custLinFactNeighborY="-468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D9DBDD37-6022-48A5-A2B4-9509A10628E2}" type="presOf" srcId="{60325568-F6D9-4DAC-81FE-3C946CF25A38}" destId="{6B00D867-7B02-45ED-82B2-1CA6B61A1261}" srcOrd="0" destOrd="1" presId="urn:microsoft.com/office/officeart/2005/8/layout/hProcess9"/>
    <dgm:cxn modelId="{AC0E8EC9-3562-4E3A-A051-1D1DF239B8C1}" srcId="{36E477F2-58C1-4DD8-84C8-0C7C67A21901}" destId="{72906234-0E62-4CD7-97BF-33C4AEE367E4}" srcOrd="1" destOrd="0" parTransId="{0E7C2A29-DD15-4B2F-A802-71B9BBA1C83D}" sibTransId="{7558739D-DCB1-4B67-93D4-BB5522CF6801}"/>
    <dgm:cxn modelId="{B17D246B-D2C8-4005-9ABF-98D0482C88A8}" type="presOf" srcId="{672D1B35-835D-4435-8C91-0E3FA8483332}" destId="{9D839FF3-05AF-47F1-BC93-EF8E53AF1103}" srcOrd="0" destOrd="0" presId="urn:microsoft.com/office/officeart/2005/8/layout/hProcess9"/>
    <dgm:cxn modelId="{ED8797DD-525A-4243-A8C4-4C5EE9E6A0B6}" type="presOf" srcId="{72906234-0E62-4CD7-97BF-33C4AEE367E4}" destId="{6B00D867-7B02-45ED-82B2-1CA6B61A1261}" srcOrd="0" destOrd="0" presId="urn:microsoft.com/office/officeart/2005/8/layout/hProcess9"/>
    <dgm:cxn modelId="{ACD948CE-3797-4816-93E2-2115470505B7}" type="presOf" srcId="{D5D1A28D-AE0C-496D-B5B7-6AB6F4C43429}" destId="{F0375DE5-FF33-4502-93D0-601707313709}" srcOrd="0" destOrd="0" presId="urn:microsoft.com/office/officeart/2005/8/layout/hProcess9"/>
    <dgm:cxn modelId="{37548C70-770E-4F06-969D-26E5F2AEE1BC}" srcId="{36E477F2-58C1-4DD8-84C8-0C7C67A21901}" destId="{D5D1A28D-AE0C-496D-B5B7-6AB6F4C43429}" srcOrd="0" destOrd="0" parTransId="{C122FCC9-D2DE-44A9-BA19-9217C2C9C332}" sibTransId="{8CEC9A3A-2CC7-41B7-AD7B-07410BE26CF2}"/>
    <dgm:cxn modelId="{A140E4E8-E53E-49DD-9D73-850031589460}" srcId="{36E477F2-58C1-4DD8-84C8-0C7C67A21901}" destId="{672D1B35-835D-4435-8C91-0E3FA8483332}" srcOrd="2" destOrd="0" parTransId="{8F1600FE-4194-4E0D-BFB0-A6ABACA65C6A}" sibTransId="{FF63C774-8938-4BD4-A19A-A526CFD43403}"/>
    <dgm:cxn modelId="{7479D2FE-A81D-44D6-AA47-DB0CD57452C0}" srcId="{72906234-0E62-4CD7-97BF-33C4AEE367E4}" destId="{60325568-F6D9-4DAC-81FE-3C946CF25A38}" srcOrd="0" destOrd="0" parTransId="{508F2837-F586-42F5-A492-86869A1274B3}" sibTransId="{5D0C315B-671B-47FA-A939-6D29159BDF19}"/>
    <dgm:cxn modelId="{CDBCB121-C523-447B-AEF1-D788D10DEF8F}" type="presOf" srcId="{36E477F2-58C1-4DD8-84C8-0C7C67A21901}" destId="{6E2B699D-1941-4615-B971-79FCB8F3ACE5}" srcOrd="0" destOrd="0" presId="urn:microsoft.com/office/officeart/2005/8/layout/hProcess9"/>
    <dgm:cxn modelId="{D0696E29-1879-4B73-BDF1-0995B5E9812A}" type="presParOf" srcId="{6E2B699D-1941-4615-B971-79FCB8F3ACE5}" destId="{425A1C3D-9861-4F1D-AF8E-7E1716B20E21}" srcOrd="0" destOrd="0" presId="urn:microsoft.com/office/officeart/2005/8/layout/hProcess9"/>
    <dgm:cxn modelId="{014AA760-9852-4647-B19D-E0C740149949}" type="presParOf" srcId="{6E2B699D-1941-4615-B971-79FCB8F3ACE5}" destId="{6B100C21-6833-4B03-BE7B-48E812119F26}" srcOrd="1" destOrd="0" presId="urn:microsoft.com/office/officeart/2005/8/layout/hProcess9"/>
    <dgm:cxn modelId="{6CDBC58E-BBCF-4CEA-9170-88A0B6E0C32E}" type="presParOf" srcId="{6B100C21-6833-4B03-BE7B-48E812119F26}" destId="{F0375DE5-FF33-4502-93D0-601707313709}" srcOrd="0" destOrd="0" presId="urn:microsoft.com/office/officeart/2005/8/layout/hProcess9"/>
    <dgm:cxn modelId="{806DE916-4F86-4DCE-B239-84739BA9C85B}" type="presParOf" srcId="{6B100C21-6833-4B03-BE7B-48E812119F26}" destId="{B2537D68-ECB7-464E-BAF8-0EC94B91928C}" srcOrd="1" destOrd="0" presId="urn:microsoft.com/office/officeart/2005/8/layout/hProcess9"/>
    <dgm:cxn modelId="{53336E05-6DAF-485D-8B9E-D12B57E985C6}" type="presParOf" srcId="{6B100C21-6833-4B03-BE7B-48E812119F26}" destId="{6B00D867-7B02-45ED-82B2-1CA6B61A1261}" srcOrd="2" destOrd="0" presId="urn:microsoft.com/office/officeart/2005/8/layout/hProcess9"/>
    <dgm:cxn modelId="{8E166550-3FA5-41B6-8AF5-764B16310FF6}" type="presParOf" srcId="{6B100C21-6833-4B03-BE7B-48E812119F26}" destId="{4F35EAD0-33F9-46A6-9703-FB6B41DB2FE2}" srcOrd="3" destOrd="0" presId="urn:microsoft.com/office/officeart/2005/8/layout/hProcess9"/>
    <dgm:cxn modelId="{E11B227B-5B75-4A30-A8C6-BAF311C88DD9}" type="presParOf" srcId="{6B100C21-6833-4B03-BE7B-48E812119F26}" destId="{9D839FF3-05AF-47F1-BC93-EF8E53AF110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6E477F2-58C1-4DD8-84C8-0C7C67A21901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D5D1A28D-AE0C-496D-B5B7-6AB6F4C43429}">
      <dgm:prSet phldrT="[Text]"/>
      <dgm:spPr/>
      <dgm:t>
        <a:bodyPr/>
        <a:lstStyle/>
        <a:p>
          <a:r>
            <a:rPr lang="en-IE" dirty="0" smtClean="0"/>
            <a:t>Support from President Higgins</a:t>
          </a:r>
          <a:endParaRPr lang="en-IE" dirty="0"/>
        </a:p>
      </dgm:t>
    </dgm:pt>
    <dgm:pt modelId="{C122FCC9-D2DE-44A9-BA19-9217C2C9C332}" type="parTrans" cxnId="{37548C70-770E-4F06-969D-26E5F2AEE1BC}">
      <dgm:prSet/>
      <dgm:spPr/>
      <dgm:t>
        <a:bodyPr/>
        <a:lstStyle/>
        <a:p>
          <a:endParaRPr lang="en-IE"/>
        </a:p>
      </dgm:t>
    </dgm:pt>
    <dgm:pt modelId="{8CEC9A3A-2CC7-41B7-AD7B-07410BE26CF2}" type="sibTrans" cxnId="{37548C70-770E-4F06-969D-26E5F2AEE1BC}">
      <dgm:prSet/>
      <dgm:spPr/>
      <dgm:t>
        <a:bodyPr/>
        <a:lstStyle/>
        <a:p>
          <a:endParaRPr lang="en-IE"/>
        </a:p>
      </dgm:t>
    </dgm:pt>
    <dgm:pt modelId="{72906234-0E62-4CD7-97BF-33C4AEE367E4}">
      <dgm:prSet phldrT="[Text]"/>
      <dgm:spPr/>
      <dgm:t>
        <a:bodyPr/>
        <a:lstStyle/>
        <a:p>
          <a:endParaRPr lang="en-IE" dirty="0" smtClean="0"/>
        </a:p>
        <a:p>
          <a:r>
            <a:rPr lang="en-IE" dirty="0" smtClean="0"/>
            <a:t>Dialogue Event</a:t>
          </a:r>
          <a:endParaRPr lang="en-IE" dirty="0"/>
        </a:p>
      </dgm:t>
    </dgm:pt>
    <dgm:pt modelId="{0E7C2A29-DD15-4B2F-A802-71B9BBA1C83D}" type="parTrans" cxnId="{AC0E8EC9-3562-4E3A-A051-1D1DF239B8C1}">
      <dgm:prSet/>
      <dgm:spPr/>
      <dgm:t>
        <a:bodyPr/>
        <a:lstStyle/>
        <a:p>
          <a:endParaRPr lang="en-IE"/>
        </a:p>
      </dgm:t>
    </dgm:pt>
    <dgm:pt modelId="{7558739D-DCB1-4B67-93D4-BB5522CF6801}" type="sibTrans" cxnId="{AC0E8EC9-3562-4E3A-A051-1D1DF239B8C1}">
      <dgm:prSet/>
      <dgm:spPr/>
      <dgm:t>
        <a:bodyPr/>
        <a:lstStyle/>
        <a:p>
          <a:endParaRPr lang="en-IE"/>
        </a:p>
      </dgm:t>
    </dgm:pt>
    <dgm:pt modelId="{60325568-F6D9-4DAC-81FE-3C946CF25A38}">
      <dgm:prSet phldrT="[Text]"/>
      <dgm:spPr/>
      <dgm:t>
        <a:bodyPr/>
        <a:lstStyle/>
        <a:p>
          <a:endParaRPr lang="en-IE" dirty="0"/>
        </a:p>
      </dgm:t>
    </dgm:pt>
    <dgm:pt modelId="{508F2837-F586-42F5-A492-86869A1274B3}" type="parTrans" cxnId="{7479D2FE-A81D-44D6-AA47-DB0CD57452C0}">
      <dgm:prSet/>
      <dgm:spPr/>
      <dgm:t>
        <a:bodyPr/>
        <a:lstStyle/>
        <a:p>
          <a:endParaRPr lang="en-IE"/>
        </a:p>
      </dgm:t>
    </dgm:pt>
    <dgm:pt modelId="{5D0C315B-671B-47FA-A939-6D29159BDF19}" type="sibTrans" cxnId="{7479D2FE-A81D-44D6-AA47-DB0CD57452C0}">
      <dgm:prSet/>
      <dgm:spPr/>
      <dgm:t>
        <a:bodyPr/>
        <a:lstStyle/>
        <a:p>
          <a:endParaRPr lang="en-IE"/>
        </a:p>
      </dgm:t>
    </dgm:pt>
    <dgm:pt modelId="{402C2D47-D138-4B7F-BC08-7BB2FC35416C}">
      <dgm:prSet phldrT="[Text]"/>
      <dgm:spPr/>
      <dgm:t>
        <a:bodyPr/>
        <a:lstStyle/>
        <a:p>
          <a:r>
            <a:rPr lang="en-IE" dirty="0" smtClean="0"/>
            <a:t>Strengthened Leadership of Service Users Rights in Action</a:t>
          </a:r>
          <a:endParaRPr lang="en-IE" dirty="0"/>
        </a:p>
      </dgm:t>
    </dgm:pt>
    <dgm:pt modelId="{926E19CB-D6AC-4542-86E7-8A6A950F7A1E}" type="parTrans" cxnId="{C93BEA62-F42C-4F5D-9071-B16C7F599E45}">
      <dgm:prSet/>
      <dgm:spPr/>
      <dgm:t>
        <a:bodyPr/>
        <a:lstStyle/>
        <a:p>
          <a:endParaRPr lang="en-IE"/>
        </a:p>
      </dgm:t>
    </dgm:pt>
    <dgm:pt modelId="{2A192864-00DD-4A3F-B15C-9FDC2B3E7944}" type="sibTrans" cxnId="{C93BEA62-F42C-4F5D-9071-B16C7F599E45}">
      <dgm:prSet/>
      <dgm:spPr/>
      <dgm:t>
        <a:bodyPr/>
        <a:lstStyle/>
        <a:p>
          <a:endParaRPr lang="en-IE"/>
        </a:p>
      </dgm:t>
    </dgm:pt>
    <dgm:pt modelId="{6E2B699D-1941-4615-B971-79FCB8F3ACE5}" type="pres">
      <dgm:prSet presAssocID="{36E477F2-58C1-4DD8-84C8-0C7C67A21901}" presName="CompostProcess" presStyleCnt="0">
        <dgm:presLayoutVars>
          <dgm:dir/>
          <dgm:resizeHandles val="exact"/>
        </dgm:presLayoutVars>
      </dgm:prSet>
      <dgm:spPr/>
    </dgm:pt>
    <dgm:pt modelId="{425A1C3D-9861-4F1D-AF8E-7E1716B20E21}" type="pres">
      <dgm:prSet presAssocID="{36E477F2-58C1-4DD8-84C8-0C7C67A21901}" presName="arrow" presStyleLbl="bgShp" presStyleIdx="0" presStyleCnt="1" custLinFactNeighborX="6097" custLinFactNeighborY="2086"/>
      <dgm:spPr/>
    </dgm:pt>
    <dgm:pt modelId="{6B100C21-6833-4B03-BE7B-48E812119F26}" type="pres">
      <dgm:prSet presAssocID="{36E477F2-58C1-4DD8-84C8-0C7C67A21901}" presName="linearProcess" presStyleCnt="0"/>
      <dgm:spPr/>
    </dgm:pt>
    <dgm:pt modelId="{F0375DE5-FF33-4502-93D0-601707313709}" type="pres">
      <dgm:prSet presAssocID="{D5D1A28D-AE0C-496D-B5B7-6AB6F4C43429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2537D68-ECB7-464E-BAF8-0EC94B91928C}" type="pres">
      <dgm:prSet presAssocID="{8CEC9A3A-2CC7-41B7-AD7B-07410BE26CF2}" presName="sibTrans" presStyleCnt="0"/>
      <dgm:spPr/>
    </dgm:pt>
    <dgm:pt modelId="{E9BEF493-73AE-4369-AC72-1B7B9B59EEE7}" type="pres">
      <dgm:prSet presAssocID="{402C2D47-D138-4B7F-BC08-7BB2FC35416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FF902F7-85B3-498E-92B7-4141F65AB723}" type="pres">
      <dgm:prSet presAssocID="{2A192864-00DD-4A3F-B15C-9FDC2B3E7944}" presName="sibTrans" presStyleCnt="0"/>
      <dgm:spPr/>
    </dgm:pt>
    <dgm:pt modelId="{6B00D867-7B02-45ED-82B2-1CA6B61A1261}" type="pres">
      <dgm:prSet presAssocID="{72906234-0E62-4CD7-97BF-33C4AEE367E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37548C70-770E-4F06-969D-26E5F2AEE1BC}" srcId="{36E477F2-58C1-4DD8-84C8-0C7C67A21901}" destId="{D5D1A28D-AE0C-496D-B5B7-6AB6F4C43429}" srcOrd="0" destOrd="0" parTransId="{C122FCC9-D2DE-44A9-BA19-9217C2C9C332}" sibTransId="{8CEC9A3A-2CC7-41B7-AD7B-07410BE26CF2}"/>
    <dgm:cxn modelId="{8329B2CE-ED55-4EAB-A53D-99B3364093F1}" type="presOf" srcId="{36E477F2-58C1-4DD8-84C8-0C7C67A21901}" destId="{6E2B699D-1941-4615-B971-79FCB8F3ACE5}" srcOrd="0" destOrd="0" presId="urn:microsoft.com/office/officeart/2005/8/layout/hProcess9"/>
    <dgm:cxn modelId="{AC0E8EC9-3562-4E3A-A051-1D1DF239B8C1}" srcId="{36E477F2-58C1-4DD8-84C8-0C7C67A21901}" destId="{72906234-0E62-4CD7-97BF-33C4AEE367E4}" srcOrd="2" destOrd="0" parTransId="{0E7C2A29-DD15-4B2F-A802-71B9BBA1C83D}" sibTransId="{7558739D-DCB1-4B67-93D4-BB5522CF6801}"/>
    <dgm:cxn modelId="{C527AD83-0A91-46E0-AC52-B3AD30B0B503}" type="presOf" srcId="{72906234-0E62-4CD7-97BF-33C4AEE367E4}" destId="{6B00D867-7B02-45ED-82B2-1CA6B61A1261}" srcOrd="0" destOrd="0" presId="urn:microsoft.com/office/officeart/2005/8/layout/hProcess9"/>
    <dgm:cxn modelId="{8B939E71-8BD4-47B8-96FE-293461EDD06D}" type="presOf" srcId="{402C2D47-D138-4B7F-BC08-7BB2FC35416C}" destId="{E9BEF493-73AE-4369-AC72-1B7B9B59EEE7}" srcOrd="0" destOrd="0" presId="urn:microsoft.com/office/officeart/2005/8/layout/hProcess9"/>
    <dgm:cxn modelId="{ACB24A3F-6730-4D35-B4B5-2ABA34716439}" type="presOf" srcId="{60325568-F6D9-4DAC-81FE-3C946CF25A38}" destId="{6B00D867-7B02-45ED-82B2-1CA6B61A1261}" srcOrd="0" destOrd="1" presId="urn:microsoft.com/office/officeart/2005/8/layout/hProcess9"/>
    <dgm:cxn modelId="{C93BEA62-F42C-4F5D-9071-B16C7F599E45}" srcId="{36E477F2-58C1-4DD8-84C8-0C7C67A21901}" destId="{402C2D47-D138-4B7F-BC08-7BB2FC35416C}" srcOrd="1" destOrd="0" parTransId="{926E19CB-D6AC-4542-86E7-8A6A950F7A1E}" sibTransId="{2A192864-00DD-4A3F-B15C-9FDC2B3E7944}"/>
    <dgm:cxn modelId="{7479D2FE-A81D-44D6-AA47-DB0CD57452C0}" srcId="{72906234-0E62-4CD7-97BF-33C4AEE367E4}" destId="{60325568-F6D9-4DAC-81FE-3C946CF25A38}" srcOrd="0" destOrd="0" parTransId="{508F2837-F586-42F5-A492-86869A1274B3}" sibTransId="{5D0C315B-671B-47FA-A939-6D29159BDF19}"/>
    <dgm:cxn modelId="{F01EC117-6A9A-4162-8764-CDE95E76EB66}" type="presOf" srcId="{D5D1A28D-AE0C-496D-B5B7-6AB6F4C43429}" destId="{F0375DE5-FF33-4502-93D0-601707313709}" srcOrd="0" destOrd="0" presId="urn:microsoft.com/office/officeart/2005/8/layout/hProcess9"/>
    <dgm:cxn modelId="{34D9188F-9AD2-42B2-AC98-F6938F2B4AC3}" type="presParOf" srcId="{6E2B699D-1941-4615-B971-79FCB8F3ACE5}" destId="{425A1C3D-9861-4F1D-AF8E-7E1716B20E21}" srcOrd="0" destOrd="0" presId="urn:microsoft.com/office/officeart/2005/8/layout/hProcess9"/>
    <dgm:cxn modelId="{C18318AF-DCDC-4BEA-B95E-1BEE483FAFBF}" type="presParOf" srcId="{6E2B699D-1941-4615-B971-79FCB8F3ACE5}" destId="{6B100C21-6833-4B03-BE7B-48E812119F26}" srcOrd="1" destOrd="0" presId="urn:microsoft.com/office/officeart/2005/8/layout/hProcess9"/>
    <dgm:cxn modelId="{F2EBD6C3-D545-40C1-8A1B-75DBA0CE1BD8}" type="presParOf" srcId="{6B100C21-6833-4B03-BE7B-48E812119F26}" destId="{F0375DE5-FF33-4502-93D0-601707313709}" srcOrd="0" destOrd="0" presId="urn:microsoft.com/office/officeart/2005/8/layout/hProcess9"/>
    <dgm:cxn modelId="{15BB756F-68A4-4C10-B987-07D792F01232}" type="presParOf" srcId="{6B100C21-6833-4B03-BE7B-48E812119F26}" destId="{B2537D68-ECB7-464E-BAF8-0EC94B91928C}" srcOrd="1" destOrd="0" presId="urn:microsoft.com/office/officeart/2005/8/layout/hProcess9"/>
    <dgm:cxn modelId="{5FFC3C72-D763-48E8-A6FC-D8FA442CD144}" type="presParOf" srcId="{6B100C21-6833-4B03-BE7B-48E812119F26}" destId="{E9BEF493-73AE-4369-AC72-1B7B9B59EEE7}" srcOrd="2" destOrd="0" presId="urn:microsoft.com/office/officeart/2005/8/layout/hProcess9"/>
    <dgm:cxn modelId="{332111C1-3DE5-44E7-BB69-C840E06871BD}" type="presParOf" srcId="{6B100C21-6833-4B03-BE7B-48E812119F26}" destId="{6FF902F7-85B3-498E-92B7-4141F65AB723}" srcOrd="3" destOrd="0" presId="urn:microsoft.com/office/officeart/2005/8/layout/hProcess9"/>
    <dgm:cxn modelId="{0992D473-3FD2-4601-B13B-2D9F8990EED0}" type="presParOf" srcId="{6B100C21-6833-4B03-BE7B-48E812119F26}" destId="{6B00D867-7B02-45ED-82B2-1CA6B61A126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FD15578-E05C-4246-8856-0658D2868A96}" type="doc">
      <dgm:prSet loTypeId="urn:microsoft.com/office/officeart/2011/layout/HexagonRadial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C10458D0-578A-40C7-9483-C89513B633D9}">
      <dgm:prSet phldrT="[Text]" custT="1"/>
      <dgm:spPr/>
      <dgm:t>
        <a:bodyPr/>
        <a:lstStyle/>
        <a:p>
          <a:r>
            <a:rPr lang="en-IE" sz="2800" dirty="0" smtClean="0"/>
            <a:t>Service Users</a:t>
          </a:r>
          <a:endParaRPr lang="en-IE" sz="2800" dirty="0"/>
        </a:p>
      </dgm:t>
    </dgm:pt>
    <dgm:pt modelId="{3D9FCAD3-E920-4A9E-B7E6-21C5DF75FC16}" type="parTrans" cxnId="{F7253341-5106-4646-9B37-BD54EC8FE803}">
      <dgm:prSet/>
      <dgm:spPr/>
      <dgm:t>
        <a:bodyPr/>
        <a:lstStyle/>
        <a:p>
          <a:endParaRPr lang="en-IE"/>
        </a:p>
      </dgm:t>
    </dgm:pt>
    <dgm:pt modelId="{0851D8F0-3B16-418C-9AF5-6E7A84585D12}" type="sibTrans" cxnId="{F7253341-5106-4646-9B37-BD54EC8FE803}">
      <dgm:prSet/>
      <dgm:spPr/>
      <dgm:t>
        <a:bodyPr/>
        <a:lstStyle/>
        <a:p>
          <a:endParaRPr lang="en-IE"/>
        </a:p>
      </dgm:t>
    </dgm:pt>
    <dgm:pt modelId="{8C577E76-AD39-418C-98F0-992888C76C20}">
      <dgm:prSet phldrT="[Text]"/>
      <dgm:spPr/>
      <dgm:t>
        <a:bodyPr/>
        <a:lstStyle/>
        <a:p>
          <a:r>
            <a:rPr lang="en-IE" dirty="0" smtClean="0"/>
            <a:t>Local Drugs Projects</a:t>
          </a:r>
          <a:endParaRPr lang="en-IE" dirty="0"/>
        </a:p>
      </dgm:t>
    </dgm:pt>
    <dgm:pt modelId="{684B759C-93A3-41BE-A5CA-C4915F42F56B}" type="parTrans" cxnId="{57F88068-7E8B-426F-8244-6A9C0501AD3D}">
      <dgm:prSet/>
      <dgm:spPr/>
      <dgm:t>
        <a:bodyPr/>
        <a:lstStyle/>
        <a:p>
          <a:endParaRPr lang="en-IE"/>
        </a:p>
      </dgm:t>
    </dgm:pt>
    <dgm:pt modelId="{037C19C6-2576-41D4-B288-CAC928A8C003}" type="sibTrans" cxnId="{57F88068-7E8B-426F-8244-6A9C0501AD3D}">
      <dgm:prSet/>
      <dgm:spPr/>
      <dgm:t>
        <a:bodyPr/>
        <a:lstStyle/>
        <a:p>
          <a:endParaRPr lang="en-IE"/>
        </a:p>
      </dgm:t>
    </dgm:pt>
    <dgm:pt modelId="{0477C5E2-DF0E-4AFE-B1F2-FF7FA8C09882}">
      <dgm:prSet phldrT="[Text]"/>
      <dgm:spPr/>
      <dgm:t>
        <a:bodyPr/>
        <a:lstStyle/>
        <a:p>
          <a:r>
            <a:rPr lang="en-IE" dirty="0" smtClean="0"/>
            <a:t>Regional Managers (GP Co-ordinators)</a:t>
          </a:r>
          <a:endParaRPr lang="en-IE" dirty="0"/>
        </a:p>
      </dgm:t>
    </dgm:pt>
    <dgm:pt modelId="{7E13CD00-9847-4A80-AE78-012C66B3F512}" type="parTrans" cxnId="{2DFA5A51-0607-4A23-8117-2E50ECAA5BD6}">
      <dgm:prSet/>
      <dgm:spPr/>
      <dgm:t>
        <a:bodyPr/>
        <a:lstStyle/>
        <a:p>
          <a:endParaRPr lang="en-IE"/>
        </a:p>
      </dgm:t>
    </dgm:pt>
    <dgm:pt modelId="{23BC0DC3-B930-41A3-9BA2-C4FFC400E3DE}" type="sibTrans" cxnId="{2DFA5A51-0607-4A23-8117-2E50ECAA5BD6}">
      <dgm:prSet/>
      <dgm:spPr/>
      <dgm:t>
        <a:bodyPr/>
        <a:lstStyle/>
        <a:p>
          <a:endParaRPr lang="en-IE"/>
        </a:p>
      </dgm:t>
    </dgm:pt>
    <dgm:pt modelId="{32E1A8C3-1EBF-4D25-B0A2-293D42A3F0A7}">
      <dgm:prSet phldrT="[Text]"/>
      <dgm:spPr/>
      <dgm:t>
        <a:bodyPr/>
        <a:lstStyle/>
        <a:p>
          <a:r>
            <a:rPr lang="en-IE" dirty="0" smtClean="0"/>
            <a:t>National Policy Makers</a:t>
          </a:r>
          <a:endParaRPr lang="en-IE" dirty="0"/>
        </a:p>
      </dgm:t>
    </dgm:pt>
    <dgm:pt modelId="{650FEE50-FAF5-4381-A10F-B80E6FF777A9}" type="parTrans" cxnId="{623BE820-FBD4-4863-87FA-9C43E5AE4170}">
      <dgm:prSet/>
      <dgm:spPr/>
      <dgm:t>
        <a:bodyPr/>
        <a:lstStyle/>
        <a:p>
          <a:endParaRPr lang="en-IE"/>
        </a:p>
      </dgm:t>
    </dgm:pt>
    <dgm:pt modelId="{7714EE03-4BEC-4D09-815D-C91E3E8AED27}" type="sibTrans" cxnId="{623BE820-FBD4-4863-87FA-9C43E5AE4170}">
      <dgm:prSet/>
      <dgm:spPr/>
      <dgm:t>
        <a:bodyPr/>
        <a:lstStyle/>
        <a:p>
          <a:endParaRPr lang="en-IE"/>
        </a:p>
      </dgm:t>
    </dgm:pt>
    <dgm:pt modelId="{29673AA9-25A8-405A-A08F-7453132A830B}">
      <dgm:prSet phldrT="[Text]"/>
      <dgm:spPr/>
      <dgm:t>
        <a:bodyPr/>
        <a:lstStyle/>
        <a:p>
          <a:r>
            <a:rPr lang="en-IE" dirty="0" smtClean="0"/>
            <a:t>Human Rights and Equality Commission</a:t>
          </a:r>
          <a:endParaRPr lang="en-IE" dirty="0"/>
        </a:p>
      </dgm:t>
    </dgm:pt>
    <dgm:pt modelId="{BFE2669C-8A2C-4811-BA44-AA3F4C6E8D84}" type="parTrans" cxnId="{4FB00AF2-4A3D-4648-98D7-C4D43EF2D920}">
      <dgm:prSet/>
      <dgm:spPr/>
      <dgm:t>
        <a:bodyPr/>
        <a:lstStyle/>
        <a:p>
          <a:endParaRPr lang="en-IE"/>
        </a:p>
      </dgm:t>
    </dgm:pt>
    <dgm:pt modelId="{467100D8-3758-4690-ABF4-A54F00F90A8C}" type="sibTrans" cxnId="{4FB00AF2-4A3D-4648-98D7-C4D43EF2D920}">
      <dgm:prSet/>
      <dgm:spPr/>
      <dgm:t>
        <a:bodyPr/>
        <a:lstStyle/>
        <a:p>
          <a:endParaRPr lang="en-IE"/>
        </a:p>
      </dgm:t>
    </dgm:pt>
    <dgm:pt modelId="{8B9A8EE9-1B61-4898-90A6-B26F7C784CD5}">
      <dgm:prSet phldrT="[Text]"/>
      <dgm:spPr/>
      <dgm:t>
        <a:bodyPr/>
        <a:lstStyle/>
        <a:p>
          <a:r>
            <a:rPr lang="en-IE" dirty="0" smtClean="0"/>
            <a:t>Ombudsman</a:t>
          </a:r>
          <a:endParaRPr lang="en-IE" dirty="0"/>
        </a:p>
      </dgm:t>
    </dgm:pt>
    <dgm:pt modelId="{65D5EFEC-8E05-4F14-BEF3-CDDAB8673D8E}" type="parTrans" cxnId="{1F3834CA-0419-47AE-B779-261E5426B611}">
      <dgm:prSet/>
      <dgm:spPr/>
      <dgm:t>
        <a:bodyPr/>
        <a:lstStyle/>
        <a:p>
          <a:endParaRPr lang="en-IE"/>
        </a:p>
      </dgm:t>
    </dgm:pt>
    <dgm:pt modelId="{D19C1051-D47A-4DCE-B6CE-93FB27CD3CD1}" type="sibTrans" cxnId="{1F3834CA-0419-47AE-B779-261E5426B611}">
      <dgm:prSet/>
      <dgm:spPr/>
      <dgm:t>
        <a:bodyPr/>
        <a:lstStyle/>
        <a:p>
          <a:endParaRPr lang="en-IE"/>
        </a:p>
      </dgm:t>
    </dgm:pt>
    <dgm:pt modelId="{209E45D2-D78B-4B35-8CB2-AFD548CED220}">
      <dgm:prSet phldrT="[Text]"/>
      <dgm:spPr/>
      <dgm:t>
        <a:bodyPr/>
        <a:lstStyle/>
        <a:p>
          <a:r>
            <a:rPr lang="en-IE" dirty="0" smtClean="0"/>
            <a:t>Service Providers</a:t>
          </a:r>
          <a:endParaRPr lang="en-IE" dirty="0"/>
        </a:p>
      </dgm:t>
    </dgm:pt>
    <dgm:pt modelId="{103884CA-0D40-497E-9902-F2E320096866}" type="parTrans" cxnId="{9CB3E2B2-9E0E-43D0-BDFB-F4C3146A0D9A}">
      <dgm:prSet/>
      <dgm:spPr/>
      <dgm:t>
        <a:bodyPr/>
        <a:lstStyle/>
        <a:p>
          <a:endParaRPr lang="en-IE"/>
        </a:p>
      </dgm:t>
    </dgm:pt>
    <dgm:pt modelId="{2F44B6DA-261A-44F4-BDC4-CE968F8FFB07}" type="sibTrans" cxnId="{9CB3E2B2-9E0E-43D0-BDFB-F4C3146A0D9A}">
      <dgm:prSet/>
      <dgm:spPr/>
      <dgm:t>
        <a:bodyPr/>
        <a:lstStyle/>
        <a:p>
          <a:endParaRPr lang="en-IE"/>
        </a:p>
      </dgm:t>
    </dgm:pt>
    <dgm:pt modelId="{5BC12B21-875A-4199-AEA7-A4BC16D47987}" type="pres">
      <dgm:prSet presAssocID="{1FD15578-E05C-4246-8856-0658D2868A9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IE"/>
        </a:p>
      </dgm:t>
    </dgm:pt>
    <dgm:pt modelId="{F1742689-285E-49BA-96E5-F903F852D961}" type="pres">
      <dgm:prSet presAssocID="{C10458D0-578A-40C7-9483-C89513B633D9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IE"/>
        </a:p>
      </dgm:t>
    </dgm:pt>
    <dgm:pt modelId="{0620BF84-AA8F-42E0-818A-2189FAF5865A}" type="pres">
      <dgm:prSet presAssocID="{8C577E76-AD39-418C-98F0-992888C76C20}" presName="Accent1" presStyleCnt="0"/>
      <dgm:spPr/>
    </dgm:pt>
    <dgm:pt modelId="{930EADAF-D327-456E-9F61-4B2B428B04B3}" type="pres">
      <dgm:prSet presAssocID="{8C577E76-AD39-418C-98F0-992888C76C20}" presName="Accent" presStyleLbl="bgShp" presStyleIdx="0" presStyleCnt="6"/>
      <dgm:spPr/>
    </dgm:pt>
    <dgm:pt modelId="{3C85DF51-B52E-4BDC-AE5C-8A40B32A16DF}" type="pres">
      <dgm:prSet presAssocID="{8C577E76-AD39-418C-98F0-992888C76C20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F0E79F4-44FB-4886-8F9B-D1619FC8BDD8}" type="pres">
      <dgm:prSet presAssocID="{0477C5E2-DF0E-4AFE-B1F2-FF7FA8C09882}" presName="Accent2" presStyleCnt="0"/>
      <dgm:spPr/>
    </dgm:pt>
    <dgm:pt modelId="{8071317D-9891-412B-8827-F6EFADFF2D80}" type="pres">
      <dgm:prSet presAssocID="{0477C5E2-DF0E-4AFE-B1F2-FF7FA8C09882}" presName="Accent" presStyleLbl="bgShp" presStyleIdx="1" presStyleCnt="6"/>
      <dgm:spPr/>
    </dgm:pt>
    <dgm:pt modelId="{90823B35-3A2F-4989-B10F-36C5E4B935D1}" type="pres">
      <dgm:prSet presAssocID="{0477C5E2-DF0E-4AFE-B1F2-FF7FA8C0988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949239C-E756-4828-B0E3-09B269D9A336}" type="pres">
      <dgm:prSet presAssocID="{32E1A8C3-1EBF-4D25-B0A2-293D42A3F0A7}" presName="Accent3" presStyleCnt="0"/>
      <dgm:spPr/>
    </dgm:pt>
    <dgm:pt modelId="{BBBBDEC4-B576-430C-8885-365C70A66B3D}" type="pres">
      <dgm:prSet presAssocID="{32E1A8C3-1EBF-4D25-B0A2-293D42A3F0A7}" presName="Accent" presStyleLbl="bgShp" presStyleIdx="2" presStyleCnt="6"/>
      <dgm:spPr/>
    </dgm:pt>
    <dgm:pt modelId="{9D0B978F-F92D-46FA-AA14-B57402F1FDB2}" type="pres">
      <dgm:prSet presAssocID="{32E1A8C3-1EBF-4D25-B0A2-293D42A3F0A7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842FCAE-6B5B-4910-ADBE-63DAAD052B9C}" type="pres">
      <dgm:prSet presAssocID="{29673AA9-25A8-405A-A08F-7453132A830B}" presName="Accent4" presStyleCnt="0"/>
      <dgm:spPr/>
    </dgm:pt>
    <dgm:pt modelId="{3E8DCD6A-533C-4230-90C6-C4174F8820FB}" type="pres">
      <dgm:prSet presAssocID="{29673AA9-25A8-405A-A08F-7453132A830B}" presName="Accent" presStyleLbl="bgShp" presStyleIdx="3" presStyleCnt="6"/>
      <dgm:spPr/>
    </dgm:pt>
    <dgm:pt modelId="{DF75CAD4-7762-45C2-819E-BA30EFAC8E69}" type="pres">
      <dgm:prSet presAssocID="{29673AA9-25A8-405A-A08F-7453132A830B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DE536504-95B3-4EF3-A38C-1C1A5DCC2546}" type="pres">
      <dgm:prSet presAssocID="{8B9A8EE9-1B61-4898-90A6-B26F7C784CD5}" presName="Accent5" presStyleCnt="0"/>
      <dgm:spPr/>
    </dgm:pt>
    <dgm:pt modelId="{D28D1EE7-6767-4B8F-8B7C-A1FBF60CC83E}" type="pres">
      <dgm:prSet presAssocID="{8B9A8EE9-1B61-4898-90A6-B26F7C784CD5}" presName="Accent" presStyleLbl="bgShp" presStyleIdx="4" presStyleCnt="6"/>
      <dgm:spPr/>
    </dgm:pt>
    <dgm:pt modelId="{88C13A1B-10C4-4FEF-9BC2-EE0F3C7BEDFA}" type="pres">
      <dgm:prSet presAssocID="{8B9A8EE9-1B61-4898-90A6-B26F7C784CD5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AE8F708E-FBE6-4EAD-B7DF-F064EF260F2A}" type="pres">
      <dgm:prSet presAssocID="{209E45D2-D78B-4B35-8CB2-AFD548CED220}" presName="Accent6" presStyleCnt="0"/>
      <dgm:spPr/>
    </dgm:pt>
    <dgm:pt modelId="{781574DA-AD36-4BA3-816B-6FAD03211AD0}" type="pres">
      <dgm:prSet presAssocID="{209E45D2-D78B-4B35-8CB2-AFD548CED220}" presName="Accent" presStyleLbl="bgShp" presStyleIdx="5" presStyleCnt="6"/>
      <dgm:spPr/>
    </dgm:pt>
    <dgm:pt modelId="{8B004F8D-BADF-40F0-AD65-0F51AB0A175A}" type="pres">
      <dgm:prSet presAssocID="{209E45D2-D78B-4B35-8CB2-AFD548CED220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09FE1A6E-2B96-424E-A6A9-EA08C316030D}" type="presOf" srcId="{29673AA9-25A8-405A-A08F-7453132A830B}" destId="{DF75CAD4-7762-45C2-819E-BA30EFAC8E69}" srcOrd="0" destOrd="0" presId="urn:microsoft.com/office/officeart/2011/layout/HexagonRadial"/>
    <dgm:cxn modelId="{A318ADCD-1FEC-41A3-AB52-ABB2049C367C}" type="presOf" srcId="{1FD15578-E05C-4246-8856-0658D2868A96}" destId="{5BC12B21-875A-4199-AEA7-A4BC16D47987}" srcOrd="0" destOrd="0" presId="urn:microsoft.com/office/officeart/2011/layout/HexagonRadial"/>
    <dgm:cxn modelId="{1F3834CA-0419-47AE-B779-261E5426B611}" srcId="{C10458D0-578A-40C7-9483-C89513B633D9}" destId="{8B9A8EE9-1B61-4898-90A6-B26F7C784CD5}" srcOrd="4" destOrd="0" parTransId="{65D5EFEC-8E05-4F14-BEF3-CDDAB8673D8E}" sibTransId="{D19C1051-D47A-4DCE-B6CE-93FB27CD3CD1}"/>
    <dgm:cxn modelId="{4FB00AF2-4A3D-4648-98D7-C4D43EF2D920}" srcId="{C10458D0-578A-40C7-9483-C89513B633D9}" destId="{29673AA9-25A8-405A-A08F-7453132A830B}" srcOrd="3" destOrd="0" parTransId="{BFE2669C-8A2C-4811-BA44-AA3F4C6E8D84}" sibTransId="{467100D8-3758-4690-ABF4-A54F00F90A8C}"/>
    <dgm:cxn modelId="{BE39761E-902C-4056-B1E1-CC895F70F036}" type="presOf" srcId="{32E1A8C3-1EBF-4D25-B0A2-293D42A3F0A7}" destId="{9D0B978F-F92D-46FA-AA14-B57402F1FDB2}" srcOrd="0" destOrd="0" presId="urn:microsoft.com/office/officeart/2011/layout/HexagonRadial"/>
    <dgm:cxn modelId="{054EA459-A605-464C-B02A-476C4D9A67BE}" type="presOf" srcId="{0477C5E2-DF0E-4AFE-B1F2-FF7FA8C09882}" destId="{90823B35-3A2F-4989-B10F-36C5E4B935D1}" srcOrd="0" destOrd="0" presId="urn:microsoft.com/office/officeart/2011/layout/HexagonRadial"/>
    <dgm:cxn modelId="{2DFA5A51-0607-4A23-8117-2E50ECAA5BD6}" srcId="{C10458D0-578A-40C7-9483-C89513B633D9}" destId="{0477C5E2-DF0E-4AFE-B1F2-FF7FA8C09882}" srcOrd="1" destOrd="0" parTransId="{7E13CD00-9847-4A80-AE78-012C66B3F512}" sibTransId="{23BC0DC3-B930-41A3-9BA2-C4FFC400E3DE}"/>
    <dgm:cxn modelId="{623BE820-FBD4-4863-87FA-9C43E5AE4170}" srcId="{C10458D0-578A-40C7-9483-C89513B633D9}" destId="{32E1A8C3-1EBF-4D25-B0A2-293D42A3F0A7}" srcOrd="2" destOrd="0" parTransId="{650FEE50-FAF5-4381-A10F-B80E6FF777A9}" sibTransId="{7714EE03-4BEC-4D09-815D-C91E3E8AED27}"/>
    <dgm:cxn modelId="{FF062886-DDD5-4D59-A955-CBEF6D89C014}" type="presOf" srcId="{C10458D0-578A-40C7-9483-C89513B633D9}" destId="{F1742689-285E-49BA-96E5-F903F852D961}" srcOrd="0" destOrd="0" presId="urn:microsoft.com/office/officeart/2011/layout/HexagonRadial"/>
    <dgm:cxn modelId="{895D115A-8C33-4591-91CE-13CB5D695B0A}" type="presOf" srcId="{8B9A8EE9-1B61-4898-90A6-B26F7C784CD5}" destId="{88C13A1B-10C4-4FEF-9BC2-EE0F3C7BEDFA}" srcOrd="0" destOrd="0" presId="urn:microsoft.com/office/officeart/2011/layout/HexagonRadial"/>
    <dgm:cxn modelId="{57F88068-7E8B-426F-8244-6A9C0501AD3D}" srcId="{C10458D0-578A-40C7-9483-C89513B633D9}" destId="{8C577E76-AD39-418C-98F0-992888C76C20}" srcOrd="0" destOrd="0" parTransId="{684B759C-93A3-41BE-A5CA-C4915F42F56B}" sibTransId="{037C19C6-2576-41D4-B288-CAC928A8C003}"/>
    <dgm:cxn modelId="{F7253341-5106-4646-9B37-BD54EC8FE803}" srcId="{1FD15578-E05C-4246-8856-0658D2868A96}" destId="{C10458D0-578A-40C7-9483-C89513B633D9}" srcOrd="0" destOrd="0" parTransId="{3D9FCAD3-E920-4A9E-B7E6-21C5DF75FC16}" sibTransId="{0851D8F0-3B16-418C-9AF5-6E7A84585D12}"/>
    <dgm:cxn modelId="{9CB3E2B2-9E0E-43D0-BDFB-F4C3146A0D9A}" srcId="{C10458D0-578A-40C7-9483-C89513B633D9}" destId="{209E45D2-D78B-4B35-8CB2-AFD548CED220}" srcOrd="5" destOrd="0" parTransId="{103884CA-0D40-497E-9902-F2E320096866}" sibTransId="{2F44B6DA-261A-44F4-BDC4-CE968F8FFB07}"/>
    <dgm:cxn modelId="{B77428EC-F12F-4D83-968A-32A6BB9DA0B3}" type="presOf" srcId="{8C577E76-AD39-418C-98F0-992888C76C20}" destId="{3C85DF51-B52E-4BDC-AE5C-8A40B32A16DF}" srcOrd="0" destOrd="0" presId="urn:microsoft.com/office/officeart/2011/layout/HexagonRadial"/>
    <dgm:cxn modelId="{05DB342C-44E2-45BC-AA93-51D555AF33F2}" type="presOf" srcId="{209E45D2-D78B-4B35-8CB2-AFD548CED220}" destId="{8B004F8D-BADF-40F0-AD65-0F51AB0A175A}" srcOrd="0" destOrd="0" presId="urn:microsoft.com/office/officeart/2011/layout/HexagonRadial"/>
    <dgm:cxn modelId="{80F1C59A-7052-4C54-8E29-F3B45D22F454}" type="presParOf" srcId="{5BC12B21-875A-4199-AEA7-A4BC16D47987}" destId="{F1742689-285E-49BA-96E5-F903F852D961}" srcOrd="0" destOrd="0" presId="urn:microsoft.com/office/officeart/2011/layout/HexagonRadial"/>
    <dgm:cxn modelId="{9C7D1263-127D-4F63-B2B4-152304BF8D0C}" type="presParOf" srcId="{5BC12B21-875A-4199-AEA7-A4BC16D47987}" destId="{0620BF84-AA8F-42E0-818A-2189FAF5865A}" srcOrd="1" destOrd="0" presId="urn:microsoft.com/office/officeart/2011/layout/HexagonRadial"/>
    <dgm:cxn modelId="{AF1A2696-A7E8-45A8-81A2-2E11FBCF9623}" type="presParOf" srcId="{0620BF84-AA8F-42E0-818A-2189FAF5865A}" destId="{930EADAF-D327-456E-9F61-4B2B428B04B3}" srcOrd="0" destOrd="0" presId="urn:microsoft.com/office/officeart/2011/layout/HexagonRadial"/>
    <dgm:cxn modelId="{9CE2C3DC-742B-45B8-94B2-207845A518AC}" type="presParOf" srcId="{5BC12B21-875A-4199-AEA7-A4BC16D47987}" destId="{3C85DF51-B52E-4BDC-AE5C-8A40B32A16DF}" srcOrd="2" destOrd="0" presId="urn:microsoft.com/office/officeart/2011/layout/HexagonRadial"/>
    <dgm:cxn modelId="{E96AD893-79C8-4FFC-AD49-9F05AF16B898}" type="presParOf" srcId="{5BC12B21-875A-4199-AEA7-A4BC16D47987}" destId="{7F0E79F4-44FB-4886-8F9B-D1619FC8BDD8}" srcOrd="3" destOrd="0" presId="urn:microsoft.com/office/officeart/2011/layout/HexagonRadial"/>
    <dgm:cxn modelId="{614F4EFA-12EA-4B5C-ABAE-8747266BB26F}" type="presParOf" srcId="{7F0E79F4-44FB-4886-8F9B-D1619FC8BDD8}" destId="{8071317D-9891-412B-8827-F6EFADFF2D80}" srcOrd="0" destOrd="0" presId="urn:microsoft.com/office/officeart/2011/layout/HexagonRadial"/>
    <dgm:cxn modelId="{2712A96A-D17B-40E5-A328-8017B5A142D0}" type="presParOf" srcId="{5BC12B21-875A-4199-AEA7-A4BC16D47987}" destId="{90823B35-3A2F-4989-B10F-36C5E4B935D1}" srcOrd="4" destOrd="0" presId="urn:microsoft.com/office/officeart/2011/layout/HexagonRadial"/>
    <dgm:cxn modelId="{D47C5370-338E-4AD4-AD57-DD0F6230235E}" type="presParOf" srcId="{5BC12B21-875A-4199-AEA7-A4BC16D47987}" destId="{1949239C-E756-4828-B0E3-09B269D9A336}" srcOrd="5" destOrd="0" presId="urn:microsoft.com/office/officeart/2011/layout/HexagonRadial"/>
    <dgm:cxn modelId="{BB7D666E-7C78-447B-8CD7-A80972B663DE}" type="presParOf" srcId="{1949239C-E756-4828-B0E3-09B269D9A336}" destId="{BBBBDEC4-B576-430C-8885-365C70A66B3D}" srcOrd="0" destOrd="0" presId="urn:microsoft.com/office/officeart/2011/layout/HexagonRadial"/>
    <dgm:cxn modelId="{0AB2D215-9612-404E-8A3A-4B1E65D59F4D}" type="presParOf" srcId="{5BC12B21-875A-4199-AEA7-A4BC16D47987}" destId="{9D0B978F-F92D-46FA-AA14-B57402F1FDB2}" srcOrd="6" destOrd="0" presId="urn:microsoft.com/office/officeart/2011/layout/HexagonRadial"/>
    <dgm:cxn modelId="{C80C644D-D43B-4405-BCD6-EAD4AFDC7C92}" type="presParOf" srcId="{5BC12B21-875A-4199-AEA7-A4BC16D47987}" destId="{0842FCAE-6B5B-4910-ADBE-63DAAD052B9C}" srcOrd="7" destOrd="0" presId="urn:microsoft.com/office/officeart/2011/layout/HexagonRadial"/>
    <dgm:cxn modelId="{2D7B9DC0-CE70-4C3E-9628-AAF94EB35DFD}" type="presParOf" srcId="{0842FCAE-6B5B-4910-ADBE-63DAAD052B9C}" destId="{3E8DCD6A-533C-4230-90C6-C4174F8820FB}" srcOrd="0" destOrd="0" presId="urn:microsoft.com/office/officeart/2011/layout/HexagonRadial"/>
    <dgm:cxn modelId="{7FD11EBA-31F5-4136-BF61-A44AD6E1C95B}" type="presParOf" srcId="{5BC12B21-875A-4199-AEA7-A4BC16D47987}" destId="{DF75CAD4-7762-45C2-819E-BA30EFAC8E69}" srcOrd="8" destOrd="0" presId="urn:microsoft.com/office/officeart/2011/layout/HexagonRadial"/>
    <dgm:cxn modelId="{CAE9176B-09B8-471A-B477-327A75446A62}" type="presParOf" srcId="{5BC12B21-875A-4199-AEA7-A4BC16D47987}" destId="{DE536504-95B3-4EF3-A38C-1C1A5DCC2546}" srcOrd="9" destOrd="0" presId="urn:microsoft.com/office/officeart/2011/layout/HexagonRadial"/>
    <dgm:cxn modelId="{2F825669-25B5-4035-8602-97966C126207}" type="presParOf" srcId="{DE536504-95B3-4EF3-A38C-1C1A5DCC2546}" destId="{D28D1EE7-6767-4B8F-8B7C-A1FBF60CC83E}" srcOrd="0" destOrd="0" presId="urn:microsoft.com/office/officeart/2011/layout/HexagonRadial"/>
    <dgm:cxn modelId="{4E78ABDC-38AE-4183-8A34-6D4CBDF87D8A}" type="presParOf" srcId="{5BC12B21-875A-4199-AEA7-A4BC16D47987}" destId="{88C13A1B-10C4-4FEF-9BC2-EE0F3C7BEDFA}" srcOrd="10" destOrd="0" presId="urn:microsoft.com/office/officeart/2011/layout/HexagonRadial"/>
    <dgm:cxn modelId="{50AD4FC1-8908-4FCD-AC7F-9B2FEC3C7AC2}" type="presParOf" srcId="{5BC12B21-875A-4199-AEA7-A4BC16D47987}" destId="{AE8F708E-FBE6-4EAD-B7DF-F064EF260F2A}" srcOrd="11" destOrd="0" presId="urn:microsoft.com/office/officeart/2011/layout/HexagonRadial"/>
    <dgm:cxn modelId="{3343679A-AA36-46E7-AE7B-F0558E969C37}" type="presParOf" srcId="{AE8F708E-FBE6-4EAD-B7DF-F064EF260F2A}" destId="{781574DA-AD36-4BA3-816B-6FAD03211AD0}" srcOrd="0" destOrd="0" presId="urn:microsoft.com/office/officeart/2011/layout/HexagonRadial"/>
    <dgm:cxn modelId="{F299B340-5563-47DE-AB49-5126BA697A13}" type="presParOf" srcId="{5BC12B21-875A-4199-AEA7-A4BC16D47987}" destId="{8B004F8D-BADF-40F0-AD65-0F51AB0A175A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B46C2-622E-41CB-9C3E-C9B7C17301C9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FCAC2D3-2B44-4B9C-BDD9-C8FA90E5D1EA}">
      <dsp:nvSpPr>
        <dsp:cNvPr id="0" name=""/>
        <dsp:cNvSpPr/>
      </dsp:nvSpPr>
      <dsp:spPr>
        <a:xfrm>
          <a:off x="8731" y="1625600"/>
          <a:ext cx="2616200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600" kern="1200" dirty="0" smtClean="0"/>
            <a:t> Fatima Health Project – </a:t>
          </a:r>
          <a:r>
            <a:rPr lang="en-IE" sz="2600" i="1" kern="1200" dirty="0" smtClean="0"/>
            <a:t>Our Health Our Wealth</a:t>
          </a:r>
          <a:r>
            <a:rPr lang="en-IE" sz="2600" kern="1200" dirty="0" smtClean="0"/>
            <a:t> </a:t>
          </a:r>
          <a:endParaRPr lang="en-IE" sz="2600" kern="1200" dirty="0"/>
        </a:p>
      </dsp:txBody>
      <dsp:txXfrm>
        <a:off x="114538" y="1731407"/>
        <a:ext cx="2404586" cy="1955852"/>
      </dsp:txXfrm>
    </dsp:sp>
    <dsp:sp modelId="{2E9A098B-0216-479A-91A4-1846A5B558AF}">
      <dsp:nvSpPr>
        <dsp:cNvPr id="0" name=""/>
        <dsp:cNvSpPr/>
      </dsp:nvSpPr>
      <dsp:spPr>
        <a:xfrm>
          <a:off x="2755899" y="1625600"/>
          <a:ext cx="2616200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600" kern="1200" dirty="0" smtClean="0"/>
            <a:t>Concerned about life for people who are long term on methadone</a:t>
          </a:r>
          <a:endParaRPr lang="en-IE" sz="2600" kern="1200" dirty="0"/>
        </a:p>
      </dsp:txBody>
      <dsp:txXfrm>
        <a:off x="2861706" y="1731407"/>
        <a:ext cx="2404586" cy="1955852"/>
      </dsp:txXfrm>
    </dsp:sp>
    <dsp:sp modelId="{A7384FF3-CF49-4F74-846A-DC84F92F3846}">
      <dsp:nvSpPr>
        <dsp:cNvPr id="0" name=""/>
        <dsp:cNvSpPr/>
      </dsp:nvSpPr>
      <dsp:spPr>
        <a:xfrm>
          <a:off x="5503068" y="1625600"/>
          <a:ext cx="2616200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600" kern="1200" dirty="0" smtClean="0"/>
            <a:t>Group came together </a:t>
          </a:r>
          <a:endParaRPr lang="en-IE" sz="2600" kern="1200" dirty="0"/>
        </a:p>
      </dsp:txBody>
      <dsp:txXfrm>
        <a:off x="5608875" y="1731407"/>
        <a:ext cx="2404586" cy="19558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E1EE7-2D2F-4998-B89C-16F18AA33549}">
      <dsp:nvSpPr>
        <dsp:cNvPr id="0" name=""/>
        <dsp:cNvSpPr/>
      </dsp:nvSpPr>
      <dsp:spPr>
        <a:xfrm>
          <a:off x="669996" y="716631"/>
          <a:ext cx="2705972" cy="2340322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 smtClean="0"/>
            <a:t>Themes Emerging</a:t>
          </a:r>
          <a:endParaRPr lang="en-IE" sz="3200" kern="1200" dirty="0"/>
        </a:p>
      </dsp:txBody>
      <dsp:txXfrm>
        <a:off x="1118370" y="1104418"/>
        <a:ext cx="1809224" cy="1564748"/>
      </dsp:txXfrm>
    </dsp:sp>
    <dsp:sp modelId="{87BDF130-E43F-4279-A318-80CD416F84AA}">
      <dsp:nvSpPr>
        <dsp:cNvPr id="0" name=""/>
        <dsp:cNvSpPr/>
      </dsp:nvSpPr>
      <dsp:spPr>
        <a:xfrm>
          <a:off x="4587087" y="1538684"/>
          <a:ext cx="1021096" cy="87944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A7D6828-F01D-4A50-B850-576848575EAB}">
      <dsp:nvSpPr>
        <dsp:cNvPr id="0" name=""/>
        <dsp:cNvSpPr/>
      </dsp:nvSpPr>
      <dsp:spPr>
        <a:xfrm>
          <a:off x="3758476" y="-65348"/>
          <a:ext cx="2668416" cy="2179602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Powerlessness within whole system – who has the power to make change?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Who is accountable?</a:t>
          </a:r>
          <a:endParaRPr lang="en-IE" sz="1800" kern="1200" dirty="0"/>
        </a:p>
        <a:p>
          <a:pPr marL="57150" lvl="1" indent="-57150" algn="ctr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E" sz="900" kern="1200"/>
        </a:p>
      </dsp:txBody>
      <dsp:txXfrm>
        <a:off x="4188415" y="285832"/>
        <a:ext cx="1808538" cy="1477242"/>
      </dsp:txXfrm>
    </dsp:sp>
    <dsp:sp modelId="{E5570940-06AF-436E-85BD-0287121D7F8C}">
      <dsp:nvSpPr>
        <dsp:cNvPr id="0" name=""/>
        <dsp:cNvSpPr/>
      </dsp:nvSpPr>
      <dsp:spPr>
        <a:xfrm>
          <a:off x="3759049" y="3395119"/>
          <a:ext cx="1021096" cy="879449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8C541F2-1339-4793-BA8E-7BD3AE0F0EAA}">
      <dsp:nvSpPr>
        <dsp:cNvPr id="0" name=""/>
        <dsp:cNvSpPr/>
      </dsp:nvSpPr>
      <dsp:spPr>
        <a:xfrm>
          <a:off x="3984059" y="2384538"/>
          <a:ext cx="2217249" cy="1918208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Voice and participation of  Service Users valued BUT– Who is listening?</a:t>
          </a:r>
          <a:endParaRPr lang="en-IE" sz="1800" kern="1200" dirty="0"/>
        </a:p>
        <a:p>
          <a:pPr marL="57150" lvl="1" indent="-57150" algn="ctr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E" sz="900" kern="1200" dirty="0"/>
        </a:p>
      </dsp:txBody>
      <dsp:txXfrm>
        <a:off x="4351507" y="2702428"/>
        <a:ext cx="1482353" cy="1282428"/>
      </dsp:txXfrm>
    </dsp:sp>
    <dsp:sp modelId="{F8E357B2-2F87-4D4B-9598-0FD07B9E4CBB}">
      <dsp:nvSpPr>
        <dsp:cNvPr id="0" name=""/>
        <dsp:cNvSpPr/>
      </dsp:nvSpPr>
      <dsp:spPr>
        <a:xfrm>
          <a:off x="1950418" y="3565807"/>
          <a:ext cx="2217249" cy="1918208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800" kern="1200" dirty="0" smtClean="0"/>
            <a:t>Stuck Conversation – Harm reduction vs Abstinence</a:t>
          </a:r>
          <a:endParaRPr lang="en-IE" sz="1800" kern="1200" dirty="0"/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E" sz="1200" kern="1200" dirty="0"/>
        </a:p>
      </dsp:txBody>
      <dsp:txXfrm>
        <a:off x="2317866" y="3883697"/>
        <a:ext cx="1482353" cy="128242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18202-FAF3-47B8-845A-3E3BFEFA8BBD}">
      <dsp:nvSpPr>
        <dsp:cNvPr id="0" name=""/>
        <dsp:cNvSpPr/>
      </dsp:nvSpPr>
      <dsp:spPr>
        <a:xfrm>
          <a:off x="0" y="9788"/>
          <a:ext cx="7666805" cy="11787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100" kern="1200" dirty="0" smtClean="0"/>
            <a:t>Three issues are Human Rights violations</a:t>
          </a:r>
          <a:endParaRPr lang="en-IE" sz="3100" kern="1200" dirty="0"/>
        </a:p>
      </dsp:txBody>
      <dsp:txXfrm>
        <a:off x="57543" y="67331"/>
        <a:ext cx="7551719" cy="1063689"/>
      </dsp:txXfrm>
    </dsp:sp>
    <dsp:sp modelId="{B8169B22-4F15-4678-892C-A2443D0DE1EC}">
      <dsp:nvSpPr>
        <dsp:cNvPr id="0" name=""/>
        <dsp:cNvSpPr/>
      </dsp:nvSpPr>
      <dsp:spPr>
        <a:xfrm>
          <a:off x="0" y="1188563"/>
          <a:ext cx="7666805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42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E" sz="1800" kern="1200" dirty="0" smtClean="0"/>
            <a:t>Agreed by all</a:t>
          </a:r>
          <a:endParaRPr lang="en-IE" sz="1800" kern="1200" dirty="0"/>
        </a:p>
      </dsp:txBody>
      <dsp:txXfrm>
        <a:off x="0" y="1188563"/>
        <a:ext cx="7666805" cy="513360"/>
      </dsp:txXfrm>
    </dsp:sp>
    <dsp:sp modelId="{4CA4EEC2-565E-45F0-A635-6D1E1B511BCF}">
      <dsp:nvSpPr>
        <dsp:cNvPr id="0" name=""/>
        <dsp:cNvSpPr/>
      </dsp:nvSpPr>
      <dsp:spPr>
        <a:xfrm>
          <a:off x="0" y="1701923"/>
          <a:ext cx="7666805" cy="11787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100" kern="1200" dirty="0" smtClean="0"/>
            <a:t>No policy impediment to changing policy</a:t>
          </a:r>
          <a:endParaRPr lang="en-IE" sz="3100" kern="1200" dirty="0"/>
        </a:p>
      </dsp:txBody>
      <dsp:txXfrm>
        <a:off x="57543" y="1759466"/>
        <a:ext cx="7551719" cy="1063689"/>
      </dsp:txXfrm>
    </dsp:sp>
    <dsp:sp modelId="{2F221881-3998-45D5-BC14-93C01AFE26D6}">
      <dsp:nvSpPr>
        <dsp:cNvPr id="0" name=""/>
        <dsp:cNvSpPr/>
      </dsp:nvSpPr>
      <dsp:spPr>
        <a:xfrm>
          <a:off x="0" y="2880698"/>
          <a:ext cx="7666805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42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E" sz="1800" kern="1200" dirty="0" smtClean="0"/>
            <a:t>Yet policy is not being implemented </a:t>
          </a:r>
          <a:endParaRPr lang="en-IE" sz="1800" kern="1200" dirty="0"/>
        </a:p>
      </dsp:txBody>
      <dsp:txXfrm>
        <a:off x="0" y="2880698"/>
        <a:ext cx="7666805" cy="513360"/>
      </dsp:txXfrm>
    </dsp:sp>
    <dsp:sp modelId="{B23927B9-7844-44F0-8EF2-46C98C2C1693}">
      <dsp:nvSpPr>
        <dsp:cNvPr id="0" name=""/>
        <dsp:cNvSpPr/>
      </dsp:nvSpPr>
      <dsp:spPr>
        <a:xfrm>
          <a:off x="0" y="3394058"/>
          <a:ext cx="7666805" cy="11787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100" kern="1200" dirty="0" smtClean="0"/>
            <a:t>While commitment to change within this group					 </a:t>
          </a:r>
          <a:endParaRPr lang="en-IE" sz="3100" kern="1200" dirty="0"/>
        </a:p>
      </dsp:txBody>
      <dsp:txXfrm>
        <a:off x="57543" y="3451601"/>
        <a:ext cx="7551719" cy="1063689"/>
      </dsp:txXfrm>
    </dsp:sp>
    <dsp:sp modelId="{6D502020-5B3E-4970-B167-804EEF63C3B4}">
      <dsp:nvSpPr>
        <dsp:cNvPr id="0" name=""/>
        <dsp:cNvSpPr/>
      </dsp:nvSpPr>
      <dsp:spPr>
        <a:xfrm>
          <a:off x="0" y="4572833"/>
          <a:ext cx="7666805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421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E" sz="1800" kern="1200" dirty="0" smtClean="0"/>
            <a:t>Shared sense of powerlessness</a:t>
          </a:r>
          <a:endParaRPr lang="en-IE" sz="1800" kern="1200" dirty="0"/>
        </a:p>
      </dsp:txBody>
      <dsp:txXfrm>
        <a:off x="0" y="4572833"/>
        <a:ext cx="7666805" cy="51336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A1C3D-9861-4F1D-AF8E-7E1716B20E21}">
      <dsp:nvSpPr>
        <dsp:cNvPr id="0" name=""/>
        <dsp:cNvSpPr/>
      </dsp:nvSpPr>
      <dsp:spPr>
        <a:xfrm>
          <a:off x="103082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375DE5-FF33-4502-93D0-601707313709}">
      <dsp:nvSpPr>
        <dsp:cNvPr id="0" name=""/>
        <dsp:cNvSpPr/>
      </dsp:nvSpPr>
      <dsp:spPr>
        <a:xfrm>
          <a:off x="837505" y="1625600"/>
          <a:ext cx="3127374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 smtClean="0"/>
            <a:t>3 months after Dialogue: follow up had poor response</a:t>
          </a:r>
          <a:endParaRPr lang="en-IE" sz="2800" kern="1200" dirty="0"/>
        </a:p>
      </dsp:txBody>
      <dsp:txXfrm>
        <a:off x="943312" y="1731407"/>
        <a:ext cx="2915760" cy="1955852"/>
      </dsp:txXfrm>
    </dsp:sp>
    <dsp:sp modelId="{6B00D867-7B02-45ED-82B2-1CA6B61A1261}">
      <dsp:nvSpPr>
        <dsp:cNvPr id="0" name=""/>
        <dsp:cNvSpPr/>
      </dsp:nvSpPr>
      <dsp:spPr>
        <a:xfrm>
          <a:off x="4163119" y="1625600"/>
          <a:ext cx="3127374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 smtClean="0"/>
            <a:t>What can be Our Strategy NOW?</a:t>
          </a:r>
          <a:endParaRPr lang="en-IE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E" sz="2200" kern="1200" dirty="0"/>
        </a:p>
      </dsp:txBody>
      <dsp:txXfrm>
        <a:off x="4268926" y="1731407"/>
        <a:ext cx="2915760" cy="1955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31FA0-7B61-4223-9969-EC7B90E8CB43}">
      <dsp:nvSpPr>
        <dsp:cNvPr id="0" name=""/>
        <dsp:cNvSpPr/>
      </dsp:nvSpPr>
      <dsp:spPr>
        <a:xfrm>
          <a:off x="650" y="260911"/>
          <a:ext cx="2799677" cy="335961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3300" kern="1200" dirty="0"/>
        </a:p>
      </dsp:txBody>
      <dsp:txXfrm rot="16200000">
        <a:off x="-1096823" y="1358385"/>
        <a:ext cx="2754882" cy="559935"/>
      </dsp:txXfrm>
    </dsp:sp>
    <dsp:sp modelId="{DE94CD25-FA90-4538-8821-350C6D83507D}">
      <dsp:nvSpPr>
        <dsp:cNvPr id="0" name=""/>
        <dsp:cNvSpPr/>
      </dsp:nvSpPr>
      <dsp:spPr>
        <a:xfrm>
          <a:off x="560586" y="260911"/>
          <a:ext cx="2085759" cy="335961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0" bIns="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3300" kern="1200" dirty="0" smtClean="0"/>
        </a:p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300" kern="1200" dirty="0" smtClean="0"/>
            <a:t>Urine Sampling</a:t>
          </a:r>
          <a:endParaRPr lang="en-IE" sz="3300" kern="1200" dirty="0"/>
        </a:p>
      </dsp:txBody>
      <dsp:txXfrm>
        <a:off x="560586" y="260911"/>
        <a:ext cx="2085759" cy="3359613"/>
      </dsp:txXfrm>
    </dsp:sp>
    <dsp:sp modelId="{8BE817A3-0CF8-44A3-9611-159D4D0B4D94}">
      <dsp:nvSpPr>
        <dsp:cNvPr id="0" name=""/>
        <dsp:cNvSpPr/>
      </dsp:nvSpPr>
      <dsp:spPr>
        <a:xfrm>
          <a:off x="2898317" y="260911"/>
          <a:ext cx="2799677" cy="335961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3300" kern="1200" dirty="0"/>
        </a:p>
      </dsp:txBody>
      <dsp:txXfrm rot="16200000">
        <a:off x="1800843" y="1358385"/>
        <a:ext cx="2754882" cy="559935"/>
      </dsp:txXfrm>
    </dsp:sp>
    <dsp:sp modelId="{4A99AC0B-273F-4C14-AF85-14717714BE39}">
      <dsp:nvSpPr>
        <dsp:cNvPr id="0" name=""/>
        <dsp:cNvSpPr/>
      </dsp:nvSpPr>
      <dsp:spPr>
        <a:xfrm rot="5400000">
          <a:off x="2665538" y="2930006"/>
          <a:ext cx="493554" cy="41995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E67B6-D0EB-4316-B0C2-32ADBC7883CD}">
      <dsp:nvSpPr>
        <dsp:cNvPr id="0" name=""/>
        <dsp:cNvSpPr/>
      </dsp:nvSpPr>
      <dsp:spPr>
        <a:xfrm>
          <a:off x="3458252" y="260911"/>
          <a:ext cx="2085759" cy="335961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0" bIns="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3300" kern="1200" dirty="0" smtClean="0"/>
        </a:p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300" kern="1200" dirty="0" smtClean="0"/>
            <a:t>Lack of Regular Meaningful Review</a:t>
          </a:r>
          <a:endParaRPr lang="en-IE" sz="3300" kern="1200" dirty="0"/>
        </a:p>
      </dsp:txBody>
      <dsp:txXfrm>
        <a:off x="3458252" y="260911"/>
        <a:ext cx="2085759" cy="3359613"/>
      </dsp:txXfrm>
    </dsp:sp>
    <dsp:sp modelId="{6993481E-ACF1-432A-9CB1-50F4489A3498}">
      <dsp:nvSpPr>
        <dsp:cNvPr id="0" name=""/>
        <dsp:cNvSpPr/>
      </dsp:nvSpPr>
      <dsp:spPr>
        <a:xfrm>
          <a:off x="5795983" y="260911"/>
          <a:ext cx="2799677" cy="335961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3300" kern="1200" dirty="0"/>
        </a:p>
      </dsp:txBody>
      <dsp:txXfrm rot="16200000">
        <a:off x="4698509" y="1358385"/>
        <a:ext cx="2754882" cy="559935"/>
      </dsp:txXfrm>
    </dsp:sp>
    <dsp:sp modelId="{4E850009-278B-4A9E-98C3-ECBE5ECCE55B}">
      <dsp:nvSpPr>
        <dsp:cNvPr id="0" name=""/>
        <dsp:cNvSpPr/>
      </dsp:nvSpPr>
      <dsp:spPr>
        <a:xfrm rot="5400000">
          <a:off x="5563204" y="2930006"/>
          <a:ext cx="493554" cy="41995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99482-6CF9-4175-AFD8-49290B8932EF}">
      <dsp:nvSpPr>
        <dsp:cNvPr id="0" name=""/>
        <dsp:cNvSpPr/>
      </dsp:nvSpPr>
      <dsp:spPr>
        <a:xfrm>
          <a:off x="6355919" y="260911"/>
          <a:ext cx="2085759" cy="335961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0" bIns="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3300" kern="1200" dirty="0" smtClean="0"/>
        </a:p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300" kern="1200" dirty="0" smtClean="0"/>
            <a:t>Real Treatment Choice</a:t>
          </a:r>
          <a:endParaRPr lang="en-IE" sz="3300" kern="1200" dirty="0"/>
        </a:p>
      </dsp:txBody>
      <dsp:txXfrm>
        <a:off x="6355919" y="260911"/>
        <a:ext cx="2085759" cy="33596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131FA0-7B61-4223-9969-EC7B90E8CB43}">
      <dsp:nvSpPr>
        <dsp:cNvPr id="0" name=""/>
        <dsp:cNvSpPr/>
      </dsp:nvSpPr>
      <dsp:spPr>
        <a:xfrm>
          <a:off x="0" y="219823"/>
          <a:ext cx="2799677" cy="335961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3300" kern="1200" dirty="0"/>
        </a:p>
      </dsp:txBody>
      <dsp:txXfrm rot="16200000">
        <a:off x="-1097473" y="1317297"/>
        <a:ext cx="2754882" cy="559935"/>
      </dsp:txXfrm>
    </dsp:sp>
    <dsp:sp modelId="{DE94CD25-FA90-4538-8821-350C6D83507D}">
      <dsp:nvSpPr>
        <dsp:cNvPr id="0" name=""/>
        <dsp:cNvSpPr/>
      </dsp:nvSpPr>
      <dsp:spPr>
        <a:xfrm>
          <a:off x="559935" y="219823"/>
          <a:ext cx="2085759" cy="335961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700" kern="12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2700" kern="1200" dirty="0" smtClean="0"/>
            <a:t>Article 25 of UN Declaration of Human Rights</a:t>
          </a:r>
        </a:p>
      </dsp:txBody>
      <dsp:txXfrm>
        <a:off x="559935" y="219823"/>
        <a:ext cx="2085759" cy="3359613"/>
      </dsp:txXfrm>
    </dsp:sp>
    <dsp:sp modelId="{8BE817A3-0CF8-44A3-9611-159D4D0B4D94}">
      <dsp:nvSpPr>
        <dsp:cNvPr id="0" name=""/>
        <dsp:cNvSpPr/>
      </dsp:nvSpPr>
      <dsp:spPr>
        <a:xfrm>
          <a:off x="2898317" y="260911"/>
          <a:ext cx="2799677" cy="335961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3300" kern="1200" dirty="0"/>
        </a:p>
      </dsp:txBody>
      <dsp:txXfrm rot="16200000">
        <a:off x="1800843" y="1358385"/>
        <a:ext cx="2754882" cy="559935"/>
      </dsp:txXfrm>
    </dsp:sp>
    <dsp:sp modelId="{4A99AC0B-273F-4C14-AF85-14717714BE39}">
      <dsp:nvSpPr>
        <dsp:cNvPr id="0" name=""/>
        <dsp:cNvSpPr/>
      </dsp:nvSpPr>
      <dsp:spPr>
        <a:xfrm rot="5400000">
          <a:off x="2665538" y="2930006"/>
          <a:ext cx="493554" cy="41995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E67B6-D0EB-4316-B0C2-32ADBC7883CD}">
      <dsp:nvSpPr>
        <dsp:cNvPr id="0" name=""/>
        <dsp:cNvSpPr/>
      </dsp:nvSpPr>
      <dsp:spPr>
        <a:xfrm>
          <a:off x="3458252" y="260911"/>
          <a:ext cx="2085759" cy="335961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2700" kern="1200" dirty="0" smtClean="0"/>
            <a:t>Article 12 of the International Covenant of Economic, Social and Cultural Rights</a:t>
          </a:r>
          <a:endParaRPr lang="en-IE" sz="2700" kern="1200" dirty="0"/>
        </a:p>
      </dsp:txBody>
      <dsp:txXfrm>
        <a:off x="3458252" y="260911"/>
        <a:ext cx="2085759" cy="3359613"/>
      </dsp:txXfrm>
    </dsp:sp>
    <dsp:sp modelId="{6993481E-ACF1-432A-9CB1-50F4489A3498}">
      <dsp:nvSpPr>
        <dsp:cNvPr id="0" name=""/>
        <dsp:cNvSpPr/>
      </dsp:nvSpPr>
      <dsp:spPr>
        <a:xfrm>
          <a:off x="5795983" y="260911"/>
          <a:ext cx="2799677" cy="3359613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3157" rIns="146685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3300" kern="1200" dirty="0"/>
        </a:p>
      </dsp:txBody>
      <dsp:txXfrm rot="16200000">
        <a:off x="4698509" y="1358385"/>
        <a:ext cx="2754882" cy="559935"/>
      </dsp:txXfrm>
    </dsp:sp>
    <dsp:sp modelId="{4E850009-278B-4A9E-98C3-ECBE5ECCE55B}">
      <dsp:nvSpPr>
        <dsp:cNvPr id="0" name=""/>
        <dsp:cNvSpPr/>
      </dsp:nvSpPr>
      <dsp:spPr>
        <a:xfrm rot="5400000">
          <a:off x="5563204" y="2930006"/>
          <a:ext cx="493554" cy="41995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99482-6CF9-4175-AFD8-49290B8932EF}">
      <dsp:nvSpPr>
        <dsp:cNvPr id="0" name=""/>
        <dsp:cNvSpPr/>
      </dsp:nvSpPr>
      <dsp:spPr>
        <a:xfrm>
          <a:off x="6355919" y="260911"/>
          <a:ext cx="2085759" cy="3359613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700" kern="1200" dirty="0" smtClean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IE" sz="2700" kern="1200" dirty="0" smtClean="0"/>
            <a:t>Article 11 of the Revised European Social Charter</a:t>
          </a:r>
        </a:p>
      </dsp:txBody>
      <dsp:txXfrm>
        <a:off x="6355919" y="260911"/>
        <a:ext cx="2085759" cy="33596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10AAB-9006-4125-A60F-1091414433B2}">
      <dsp:nvSpPr>
        <dsp:cNvPr id="0" name=""/>
        <dsp:cNvSpPr/>
      </dsp:nvSpPr>
      <dsp:spPr>
        <a:xfrm>
          <a:off x="2260571" y="1072"/>
          <a:ext cx="1811185" cy="905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Rialto Rights in Action called for</a:t>
          </a:r>
          <a:endParaRPr lang="en-IE" sz="2000" kern="1200" dirty="0"/>
        </a:p>
      </dsp:txBody>
      <dsp:txXfrm>
        <a:off x="2287095" y="27596"/>
        <a:ext cx="1758137" cy="852544"/>
      </dsp:txXfrm>
    </dsp:sp>
    <dsp:sp modelId="{116A7460-E55F-4855-89B1-FCD751607E1A}">
      <dsp:nvSpPr>
        <dsp:cNvPr id="0" name=""/>
        <dsp:cNvSpPr/>
      </dsp:nvSpPr>
      <dsp:spPr>
        <a:xfrm>
          <a:off x="2441690" y="906665"/>
          <a:ext cx="181118" cy="679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194"/>
              </a:lnTo>
              <a:lnTo>
                <a:pt x="181118" y="6791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BC2E5-D89F-4588-B198-5AC67BBCA9A0}">
      <dsp:nvSpPr>
        <dsp:cNvPr id="0" name=""/>
        <dsp:cNvSpPr/>
      </dsp:nvSpPr>
      <dsp:spPr>
        <a:xfrm>
          <a:off x="2622809" y="1133063"/>
          <a:ext cx="1448948" cy="905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 smtClean="0"/>
            <a:t>End to practice of urine sampling unless requested by service user</a:t>
          </a:r>
          <a:endParaRPr lang="en-IE" sz="1300" kern="1200" dirty="0"/>
        </a:p>
      </dsp:txBody>
      <dsp:txXfrm>
        <a:off x="2649333" y="1159587"/>
        <a:ext cx="1395900" cy="852544"/>
      </dsp:txXfrm>
    </dsp:sp>
    <dsp:sp modelId="{DE6AE514-D73D-4AE9-AF63-BAF450AAD3B4}">
      <dsp:nvSpPr>
        <dsp:cNvPr id="0" name=""/>
        <dsp:cNvSpPr/>
      </dsp:nvSpPr>
      <dsp:spPr>
        <a:xfrm>
          <a:off x="2441690" y="906665"/>
          <a:ext cx="227963" cy="1792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2449"/>
              </a:lnTo>
              <a:lnTo>
                <a:pt x="227963" y="17924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A2DE5-9AA6-4638-88B1-DDA4D7E211D1}">
      <dsp:nvSpPr>
        <dsp:cNvPr id="0" name=""/>
        <dsp:cNvSpPr/>
      </dsp:nvSpPr>
      <dsp:spPr>
        <a:xfrm>
          <a:off x="2669653" y="2246318"/>
          <a:ext cx="1448948" cy="905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 smtClean="0"/>
            <a:t>Compulsory and meaningful treatment plans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300" kern="1200" dirty="0"/>
        </a:p>
      </dsp:txBody>
      <dsp:txXfrm>
        <a:off x="2696177" y="2272842"/>
        <a:ext cx="1395900" cy="852544"/>
      </dsp:txXfrm>
    </dsp:sp>
    <dsp:sp modelId="{2DBC735E-CDAB-4FB8-AAF5-2FDD29BE32AD}">
      <dsp:nvSpPr>
        <dsp:cNvPr id="0" name=""/>
        <dsp:cNvSpPr/>
      </dsp:nvSpPr>
      <dsp:spPr>
        <a:xfrm>
          <a:off x="2395970" y="906665"/>
          <a:ext cx="91440" cy="29442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44249"/>
              </a:lnTo>
              <a:lnTo>
                <a:pt x="87145" y="29442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DBCC5-2DC7-4AD7-A51C-27CED8010DD0}">
      <dsp:nvSpPr>
        <dsp:cNvPr id="0" name=""/>
        <dsp:cNvSpPr/>
      </dsp:nvSpPr>
      <dsp:spPr>
        <a:xfrm>
          <a:off x="2483115" y="3398119"/>
          <a:ext cx="1448948" cy="905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 smtClean="0"/>
            <a:t>Real Treatment Choice</a:t>
          </a:r>
          <a:endParaRPr lang="en-IE" sz="1300" kern="1200" dirty="0"/>
        </a:p>
      </dsp:txBody>
      <dsp:txXfrm>
        <a:off x="2509639" y="3424643"/>
        <a:ext cx="1395900" cy="852544"/>
      </dsp:txXfrm>
    </dsp:sp>
    <dsp:sp modelId="{102DAF92-6B9F-4B1C-B7A8-B776D5D2E2E1}">
      <dsp:nvSpPr>
        <dsp:cNvPr id="0" name=""/>
        <dsp:cNvSpPr/>
      </dsp:nvSpPr>
      <dsp:spPr>
        <a:xfrm>
          <a:off x="4524554" y="1072"/>
          <a:ext cx="1811185" cy="905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UISCE</a:t>
          </a:r>
          <a:endParaRPr lang="en-IE" sz="2000" kern="1200" dirty="0"/>
        </a:p>
      </dsp:txBody>
      <dsp:txXfrm>
        <a:off x="4551078" y="27596"/>
        <a:ext cx="1758137" cy="852544"/>
      </dsp:txXfrm>
    </dsp:sp>
    <dsp:sp modelId="{D7FBF2DE-C39C-4F0B-AD8F-2BABCDF4F4CC}">
      <dsp:nvSpPr>
        <dsp:cNvPr id="0" name=""/>
        <dsp:cNvSpPr/>
      </dsp:nvSpPr>
      <dsp:spPr>
        <a:xfrm>
          <a:off x="4705672" y="906665"/>
          <a:ext cx="181118" cy="704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587"/>
              </a:lnTo>
              <a:lnTo>
                <a:pt x="181118" y="7045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847E5-23E2-40A2-95AA-1197FDA4FB1C}">
      <dsp:nvSpPr>
        <dsp:cNvPr id="0" name=""/>
        <dsp:cNvSpPr/>
      </dsp:nvSpPr>
      <dsp:spPr>
        <a:xfrm>
          <a:off x="4886791" y="1158456"/>
          <a:ext cx="1448948" cy="905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 smtClean="0"/>
            <a:t>End Urine sampling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 smtClean="0"/>
            <a:t>End sanctions</a:t>
          </a:r>
          <a:endParaRPr lang="en-IE" sz="1300" kern="1200" dirty="0"/>
        </a:p>
      </dsp:txBody>
      <dsp:txXfrm>
        <a:off x="4913315" y="1184980"/>
        <a:ext cx="1395900" cy="852544"/>
      </dsp:txXfrm>
    </dsp:sp>
    <dsp:sp modelId="{636FCEB3-F540-4349-B525-911FF9770C3D}">
      <dsp:nvSpPr>
        <dsp:cNvPr id="0" name=""/>
        <dsp:cNvSpPr/>
      </dsp:nvSpPr>
      <dsp:spPr>
        <a:xfrm>
          <a:off x="4705672" y="906665"/>
          <a:ext cx="181118" cy="1811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1185"/>
              </a:lnTo>
              <a:lnTo>
                <a:pt x="181118" y="181118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F63B8-5469-401E-8189-89B58BCE0521}">
      <dsp:nvSpPr>
        <dsp:cNvPr id="0" name=""/>
        <dsp:cNvSpPr/>
      </dsp:nvSpPr>
      <dsp:spPr>
        <a:xfrm>
          <a:off x="4886791" y="2265055"/>
          <a:ext cx="1448948" cy="905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 smtClean="0"/>
            <a:t>Better regional access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 smtClean="0"/>
            <a:t>Real Treatment Choice</a:t>
          </a:r>
          <a:endParaRPr lang="en-IE" sz="1300" kern="1200" dirty="0"/>
        </a:p>
      </dsp:txBody>
      <dsp:txXfrm>
        <a:off x="4913315" y="2291579"/>
        <a:ext cx="1395900" cy="8525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2A079-E094-45A6-993E-ACDAD70260CD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DC9A201-EEA6-43E3-B59A-6375678E6E88}">
      <dsp:nvSpPr>
        <dsp:cNvPr id="0" name=""/>
        <dsp:cNvSpPr/>
      </dsp:nvSpPr>
      <dsp:spPr>
        <a:xfrm>
          <a:off x="0" y="1663704"/>
          <a:ext cx="3964781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Group re-formed and expanded	</a:t>
          </a:r>
          <a:endParaRPr lang="en-IE" sz="2000" kern="1200" dirty="0"/>
        </a:p>
      </dsp:txBody>
      <dsp:txXfrm>
        <a:off x="105807" y="1769511"/>
        <a:ext cx="3753167" cy="1955852"/>
      </dsp:txXfrm>
    </dsp:sp>
    <dsp:sp modelId="{65DEC9FF-1F2C-4BF4-8073-7D66E0CFF015}">
      <dsp:nvSpPr>
        <dsp:cNvPr id="0" name=""/>
        <dsp:cNvSpPr/>
      </dsp:nvSpPr>
      <dsp:spPr>
        <a:xfrm>
          <a:off x="4163119" y="1625600"/>
          <a:ext cx="3964781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Revisited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Implementation of Recommendations of Review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in the context of Human Rights</a:t>
          </a:r>
          <a:endParaRPr lang="en-IE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E" sz="1600" kern="1200"/>
        </a:p>
      </dsp:txBody>
      <dsp:txXfrm>
        <a:off x="4268926" y="1731407"/>
        <a:ext cx="3753167" cy="19558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695BEB-0B92-4F24-8E5C-294C2AA36FB2}">
      <dsp:nvSpPr>
        <dsp:cNvPr id="0" name=""/>
        <dsp:cNvSpPr/>
      </dsp:nvSpPr>
      <dsp:spPr>
        <a:xfrm>
          <a:off x="0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E0821E9-18BC-48A2-98F2-0F62C444B5CC}">
      <dsp:nvSpPr>
        <dsp:cNvPr id="0" name=""/>
        <dsp:cNvSpPr/>
      </dsp:nvSpPr>
      <dsp:spPr>
        <a:xfrm>
          <a:off x="275431" y="1625600"/>
          <a:ext cx="2438400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107 questionnaires</a:t>
          </a:r>
          <a:endParaRPr lang="en-IE" sz="2400" kern="1200" dirty="0"/>
        </a:p>
      </dsp:txBody>
      <dsp:txXfrm>
        <a:off x="381238" y="1731407"/>
        <a:ext cx="2226786" cy="1955852"/>
      </dsp:txXfrm>
    </dsp:sp>
    <dsp:sp modelId="{90C39D42-5975-4631-A52F-DA7B94B825FA}">
      <dsp:nvSpPr>
        <dsp:cNvPr id="0" name=""/>
        <dsp:cNvSpPr/>
      </dsp:nvSpPr>
      <dsp:spPr>
        <a:xfrm>
          <a:off x="2844799" y="1625600"/>
          <a:ext cx="2438400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Captured lived experience		</a:t>
          </a:r>
          <a:endParaRPr lang="en-IE" sz="2400" kern="1200" dirty="0"/>
        </a:p>
      </dsp:txBody>
      <dsp:txXfrm>
        <a:off x="2950606" y="1731407"/>
        <a:ext cx="2226786" cy="1955852"/>
      </dsp:txXfrm>
    </dsp:sp>
    <dsp:sp modelId="{1B4D0F43-B7D1-47E9-BFB0-001C2E9BAA3E}">
      <dsp:nvSpPr>
        <dsp:cNvPr id="0" name=""/>
        <dsp:cNvSpPr/>
      </dsp:nvSpPr>
      <dsp:spPr>
        <a:xfrm>
          <a:off x="5414168" y="1625600"/>
          <a:ext cx="2438400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Three issues identified in analysis</a:t>
          </a:r>
          <a:endParaRPr lang="en-IE" sz="2400" kern="1200" dirty="0"/>
        </a:p>
      </dsp:txBody>
      <dsp:txXfrm>
        <a:off x="5519975" y="1731407"/>
        <a:ext cx="2226786" cy="19558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A1C3D-9861-4F1D-AF8E-7E1716B20E21}">
      <dsp:nvSpPr>
        <dsp:cNvPr id="0" name=""/>
        <dsp:cNvSpPr/>
      </dsp:nvSpPr>
      <dsp:spPr>
        <a:xfrm>
          <a:off x="103082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375DE5-FF33-4502-93D0-601707313709}">
      <dsp:nvSpPr>
        <dsp:cNvPr id="0" name=""/>
        <dsp:cNvSpPr/>
      </dsp:nvSpPr>
      <dsp:spPr>
        <a:xfrm>
          <a:off x="4023" y="1625600"/>
          <a:ext cx="2603499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 smtClean="0"/>
            <a:t>Meeting with PR Consultant</a:t>
          </a:r>
          <a:endParaRPr lang="en-IE" sz="2800" kern="1200" dirty="0"/>
        </a:p>
      </dsp:txBody>
      <dsp:txXfrm>
        <a:off x="109830" y="1731407"/>
        <a:ext cx="2391885" cy="1955852"/>
      </dsp:txXfrm>
    </dsp:sp>
    <dsp:sp modelId="{6B00D867-7B02-45ED-82B2-1CA6B61A1261}">
      <dsp:nvSpPr>
        <dsp:cNvPr id="0" name=""/>
        <dsp:cNvSpPr/>
      </dsp:nvSpPr>
      <dsp:spPr>
        <a:xfrm>
          <a:off x="2737698" y="1598539"/>
          <a:ext cx="2652602" cy="222158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 smtClean="0"/>
            <a:t>Human Rights and Equality Commission</a:t>
          </a:r>
          <a:endParaRPr lang="en-IE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E" sz="2200" kern="1200"/>
        </a:p>
      </dsp:txBody>
      <dsp:txXfrm>
        <a:off x="2846147" y="1706988"/>
        <a:ext cx="2435704" cy="2004690"/>
      </dsp:txXfrm>
    </dsp:sp>
    <dsp:sp modelId="{9D839FF3-05AF-47F1-BC93-EF8E53AF1103}">
      <dsp:nvSpPr>
        <dsp:cNvPr id="0" name=""/>
        <dsp:cNvSpPr/>
      </dsp:nvSpPr>
      <dsp:spPr>
        <a:xfrm>
          <a:off x="5524500" y="1524010"/>
          <a:ext cx="2603499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 smtClean="0"/>
            <a:t>Engage in dialogue with microcosm of system</a:t>
          </a:r>
          <a:endParaRPr lang="en-IE" sz="2800" kern="1200" dirty="0"/>
        </a:p>
      </dsp:txBody>
      <dsp:txXfrm>
        <a:off x="5630307" y="1629817"/>
        <a:ext cx="2391885" cy="19558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A1C3D-9861-4F1D-AF8E-7E1716B20E21}">
      <dsp:nvSpPr>
        <dsp:cNvPr id="0" name=""/>
        <dsp:cNvSpPr/>
      </dsp:nvSpPr>
      <dsp:spPr>
        <a:xfrm>
          <a:off x="103082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375DE5-FF33-4502-93D0-601707313709}">
      <dsp:nvSpPr>
        <dsp:cNvPr id="0" name=""/>
        <dsp:cNvSpPr/>
      </dsp:nvSpPr>
      <dsp:spPr>
        <a:xfrm>
          <a:off x="275431" y="1625600"/>
          <a:ext cx="2438400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600" kern="1200" dirty="0" smtClean="0"/>
            <a:t>Support from President Higgins</a:t>
          </a:r>
          <a:endParaRPr lang="en-IE" sz="2600" kern="1200" dirty="0"/>
        </a:p>
      </dsp:txBody>
      <dsp:txXfrm>
        <a:off x="381238" y="1731407"/>
        <a:ext cx="2226786" cy="1955852"/>
      </dsp:txXfrm>
    </dsp:sp>
    <dsp:sp modelId="{E9BEF493-73AE-4369-AC72-1B7B9B59EEE7}">
      <dsp:nvSpPr>
        <dsp:cNvPr id="0" name=""/>
        <dsp:cNvSpPr/>
      </dsp:nvSpPr>
      <dsp:spPr>
        <a:xfrm>
          <a:off x="2844799" y="1625600"/>
          <a:ext cx="2438400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600" kern="1200" dirty="0" smtClean="0"/>
            <a:t>Strengthened Leadership of Service Users Rights in Action</a:t>
          </a:r>
          <a:endParaRPr lang="en-IE" sz="2600" kern="1200" dirty="0"/>
        </a:p>
      </dsp:txBody>
      <dsp:txXfrm>
        <a:off x="2950606" y="1731407"/>
        <a:ext cx="2226786" cy="1955852"/>
      </dsp:txXfrm>
    </dsp:sp>
    <dsp:sp modelId="{6B00D867-7B02-45ED-82B2-1CA6B61A1261}">
      <dsp:nvSpPr>
        <dsp:cNvPr id="0" name=""/>
        <dsp:cNvSpPr/>
      </dsp:nvSpPr>
      <dsp:spPr>
        <a:xfrm>
          <a:off x="5414168" y="1625600"/>
          <a:ext cx="2438400" cy="21674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600" kern="1200" dirty="0" smtClean="0"/>
            <a:t>Dialogue Event</a:t>
          </a:r>
          <a:endParaRPr lang="en-IE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E" sz="2000" kern="1200" dirty="0"/>
        </a:p>
      </dsp:txBody>
      <dsp:txXfrm>
        <a:off x="5519975" y="1731407"/>
        <a:ext cx="2226786" cy="19558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42689-285E-49BA-96E5-F903F852D961}">
      <dsp:nvSpPr>
        <dsp:cNvPr id="0" name=""/>
        <dsp:cNvSpPr/>
      </dsp:nvSpPr>
      <dsp:spPr>
        <a:xfrm>
          <a:off x="2952810" y="1748061"/>
          <a:ext cx="2221862" cy="192200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 smtClean="0"/>
            <a:t>Service Users</a:t>
          </a:r>
          <a:endParaRPr lang="en-IE" sz="2800" kern="1200" dirty="0"/>
        </a:p>
      </dsp:txBody>
      <dsp:txXfrm>
        <a:off x="3321004" y="2066564"/>
        <a:ext cx="1485474" cy="1284995"/>
      </dsp:txXfrm>
    </dsp:sp>
    <dsp:sp modelId="{8071317D-9891-412B-8827-F6EFADFF2D80}">
      <dsp:nvSpPr>
        <dsp:cNvPr id="0" name=""/>
        <dsp:cNvSpPr/>
      </dsp:nvSpPr>
      <dsp:spPr>
        <a:xfrm>
          <a:off x="4344123" y="828514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C85DF51-B52E-4BDC-AE5C-8A40B32A16DF}">
      <dsp:nvSpPr>
        <dsp:cNvPr id="0" name=""/>
        <dsp:cNvSpPr/>
      </dsp:nvSpPr>
      <dsp:spPr>
        <a:xfrm>
          <a:off x="3157475" y="0"/>
          <a:ext cx="1820800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 smtClean="0"/>
            <a:t>Local Drugs Projects</a:t>
          </a:r>
          <a:endParaRPr lang="en-IE" sz="1600" kern="1200" dirty="0"/>
        </a:p>
      </dsp:txBody>
      <dsp:txXfrm>
        <a:off x="3459220" y="261045"/>
        <a:ext cx="1217310" cy="1053116"/>
      </dsp:txXfrm>
    </dsp:sp>
    <dsp:sp modelId="{BBBBDEC4-B576-430C-8885-365C70A66B3D}">
      <dsp:nvSpPr>
        <dsp:cNvPr id="0" name=""/>
        <dsp:cNvSpPr/>
      </dsp:nvSpPr>
      <dsp:spPr>
        <a:xfrm>
          <a:off x="5322487" y="2178846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0823B35-3A2F-4989-B10F-36C5E4B935D1}">
      <dsp:nvSpPr>
        <dsp:cNvPr id="0" name=""/>
        <dsp:cNvSpPr/>
      </dsp:nvSpPr>
      <dsp:spPr>
        <a:xfrm>
          <a:off x="4827361" y="968857"/>
          <a:ext cx="1820800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 smtClean="0"/>
            <a:t>Regional Managers (GP Co-ordinators)</a:t>
          </a:r>
          <a:endParaRPr lang="en-IE" sz="1600" kern="1200" dirty="0"/>
        </a:p>
      </dsp:txBody>
      <dsp:txXfrm>
        <a:off x="5129106" y="1229902"/>
        <a:ext cx="1217310" cy="1053116"/>
      </dsp:txXfrm>
    </dsp:sp>
    <dsp:sp modelId="{3E8DCD6A-533C-4230-90C6-C4174F8820FB}">
      <dsp:nvSpPr>
        <dsp:cNvPr id="0" name=""/>
        <dsp:cNvSpPr/>
      </dsp:nvSpPr>
      <dsp:spPr>
        <a:xfrm>
          <a:off x="4642852" y="3703117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D0B978F-F92D-46FA-AA14-B57402F1FDB2}">
      <dsp:nvSpPr>
        <dsp:cNvPr id="0" name=""/>
        <dsp:cNvSpPr/>
      </dsp:nvSpPr>
      <dsp:spPr>
        <a:xfrm>
          <a:off x="4827361" y="2873519"/>
          <a:ext cx="1820800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 smtClean="0"/>
            <a:t>National Policy Makers</a:t>
          </a:r>
          <a:endParaRPr lang="en-IE" sz="1600" kern="1200" dirty="0"/>
        </a:p>
      </dsp:txBody>
      <dsp:txXfrm>
        <a:off x="5129106" y="3134564"/>
        <a:ext cx="1217310" cy="1053116"/>
      </dsp:txXfrm>
    </dsp:sp>
    <dsp:sp modelId="{D28D1EE7-6767-4B8F-8B7C-A1FBF60CC83E}">
      <dsp:nvSpPr>
        <dsp:cNvPr id="0" name=""/>
        <dsp:cNvSpPr/>
      </dsp:nvSpPr>
      <dsp:spPr>
        <a:xfrm>
          <a:off x="2956944" y="3861342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F75CAD4-7762-45C2-819E-BA30EFAC8E69}">
      <dsp:nvSpPr>
        <dsp:cNvPr id="0" name=""/>
        <dsp:cNvSpPr/>
      </dsp:nvSpPr>
      <dsp:spPr>
        <a:xfrm>
          <a:off x="3157475" y="3843460"/>
          <a:ext cx="1820800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 smtClean="0"/>
            <a:t>Human Rights and Equality Commission</a:t>
          </a:r>
          <a:endParaRPr lang="en-IE" sz="1600" kern="1200" dirty="0"/>
        </a:p>
      </dsp:txBody>
      <dsp:txXfrm>
        <a:off x="3459220" y="4104505"/>
        <a:ext cx="1217310" cy="1053116"/>
      </dsp:txXfrm>
    </dsp:sp>
    <dsp:sp modelId="{781574DA-AD36-4BA3-816B-6FAD03211AD0}">
      <dsp:nvSpPr>
        <dsp:cNvPr id="0" name=""/>
        <dsp:cNvSpPr/>
      </dsp:nvSpPr>
      <dsp:spPr>
        <a:xfrm>
          <a:off x="1962559" y="2511552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8C13A1B-10C4-4FEF-9BC2-EE0F3C7BEDFA}">
      <dsp:nvSpPr>
        <dsp:cNvPr id="0" name=""/>
        <dsp:cNvSpPr/>
      </dsp:nvSpPr>
      <dsp:spPr>
        <a:xfrm>
          <a:off x="1479837" y="2874602"/>
          <a:ext cx="1820800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 smtClean="0"/>
            <a:t>Ombudsman</a:t>
          </a:r>
          <a:endParaRPr lang="en-IE" sz="1600" kern="1200" dirty="0"/>
        </a:p>
      </dsp:txBody>
      <dsp:txXfrm>
        <a:off x="1781582" y="3135647"/>
        <a:ext cx="1217310" cy="1053116"/>
      </dsp:txXfrm>
    </dsp:sp>
    <dsp:sp modelId="{8B004F8D-BADF-40F0-AD65-0F51AB0A175A}">
      <dsp:nvSpPr>
        <dsp:cNvPr id="0" name=""/>
        <dsp:cNvSpPr/>
      </dsp:nvSpPr>
      <dsp:spPr>
        <a:xfrm>
          <a:off x="1479837" y="966690"/>
          <a:ext cx="1820800" cy="157520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 smtClean="0"/>
            <a:t>Service Providers</a:t>
          </a:r>
          <a:endParaRPr lang="en-IE" sz="1600" kern="1200" dirty="0"/>
        </a:p>
      </dsp:txBody>
      <dsp:txXfrm>
        <a:off x="1781582" y="1227735"/>
        <a:ext cx="1217310" cy="1053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0.50721</cdr:x>
      <cdr:y>0.35231</cdr:y>
    </cdr:from>
    <cdr:to>
      <cdr:x>0.79993</cdr:x>
      <cdr:y>0.75946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79700" y="1205177"/>
          <a:ext cx="1546481" cy="1392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E" sz="3600" b="1" dirty="0" smtClean="0">
              <a:solidFill>
                <a:schemeClr val="bg1"/>
              </a:solidFill>
            </a:rPr>
            <a:t>65.7% </a:t>
          </a:r>
          <a:r>
            <a:rPr lang="en-IE" sz="2000" dirty="0" smtClean="0">
              <a:solidFill>
                <a:schemeClr val="bg1"/>
              </a:solidFill>
            </a:rPr>
            <a:t>found this degrading</a:t>
          </a:r>
          <a:endParaRPr lang="en-IE" sz="200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0.09787</cdr:x>
      <cdr:y>0.44769</cdr:y>
    </cdr:from>
    <cdr:to>
      <cdr:x>0.39908</cdr:x>
      <cdr:y>0.69318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3598" y="1746221"/>
          <a:ext cx="1519044" cy="957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E" sz="3600" b="1" dirty="0" smtClean="0">
              <a:solidFill>
                <a:schemeClr val="bg1"/>
              </a:solidFill>
            </a:rPr>
            <a:t>21.9%</a:t>
          </a:r>
          <a:endParaRPr lang="en-IE" sz="36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0.09665</cdr:x>
      <cdr:y>0.63218</cdr:y>
    </cdr:from>
    <cdr:to>
      <cdr:x>0.39809</cdr:x>
      <cdr:y>0.79656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7433" y="2465815"/>
          <a:ext cx="1520190" cy="6411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IE" sz="3600" b="1" dirty="0" smtClean="0">
              <a:solidFill>
                <a:schemeClr val="bg1"/>
              </a:solidFill>
            </a:rPr>
            <a:t>54.2%</a:t>
          </a:r>
          <a:endParaRPr lang="en-IE" sz="3600" b="1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254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044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7999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6140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750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7527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2995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1350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575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682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590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913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198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746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679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047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85D8B-2CA2-4ED2-A73A-3DF7182342FA}" type="datetimeFigureOut">
              <a:rPr lang="en-IE" smtClean="0"/>
              <a:t>23/11/2015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F1F792-F352-4C60-B00C-3E8EB0298F7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85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Service Users Rights in Action</a:t>
            </a:r>
            <a:br>
              <a:rPr lang="en-IE" dirty="0" smtClean="0"/>
            </a:b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654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Lack of Meaningful Review</a:t>
            </a:r>
            <a:endParaRPr lang="en-IE" dirty="0"/>
          </a:p>
        </p:txBody>
      </p:sp>
      <p:sp>
        <p:nvSpPr>
          <p:cNvPr id="4" name="Oval Callout 3"/>
          <p:cNvSpPr/>
          <p:nvPr/>
        </p:nvSpPr>
        <p:spPr>
          <a:xfrm>
            <a:off x="879258" y="1802114"/>
            <a:ext cx="3133618" cy="2044557"/>
          </a:xfrm>
          <a:prstGeom prst="wedgeEllipse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Callout 4"/>
          <p:cNvSpPr/>
          <p:nvPr/>
        </p:nvSpPr>
        <p:spPr>
          <a:xfrm>
            <a:off x="6634304" y="1832224"/>
            <a:ext cx="3133618" cy="2044557"/>
          </a:xfrm>
          <a:prstGeom prst="wedgeEllipse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Callout 5"/>
          <p:cNvSpPr/>
          <p:nvPr/>
        </p:nvSpPr>
        <p:spPr>
          <a:xfrm>
            <a:off x="3482939" y="3876781"/>
            <a:ext cx="3553458" cy="233908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1498628" y="2309939"/>
            <a:ext cx="2291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 smtClean="0">
                <a:solidFill>
                  <a:schemeClr val="bg1"/>
                </a:solidFill>
              </a:rPr>
              <a:t>83%  </a:t>
            </a:r>
            <a:r>
              <a:rPr lang="en-IE" sz="2000" dirty="0" smtClean="0">
                <a:solidFill>
                  <a:schemeClr val="bg1"/>
                </a:solidFill>
              </a:rPr>
              <a:t>say they are not asked for their opinion                                                 </a:t>
            </a:r>
            <a:endParaRPr lang="en-IE" sz="2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55545" y="2463827"/>
            <a:ext cx="2291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62% </a:t>
            </a:r>
            <a:r>
              <a:rPr lang="en-IE" sz="2000" dirty="0" smtClean="0">
                <a:solidFill>
                  <a:schemeClr val="bg1"/>
                </a:solidFill>
              </a:rPr>
              <a:t>never given a care plan                                                  </a:t>
            </a:r>
            <a:endParaRPr lang="en-IE" sz="20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4251" y="3888708"/>
            <a:ext cx="28108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>
                <a:solidFill>
                  <a:schemeClr val="bg1"/>
                </a:solidFill>
              </a:rPr>
              <a:t>                                                   </a:t>
            </a:r>
            <a:r>
              <a:rPr lang="en-IE" sz="2400" b="1" dirty="0" smtClean="0">
                <a:solidFill>
                  <a:schemeClr val="bg1"/>
                </a:solidFill>
              </a:rPr>
              <a:t>43% </a:t>
            </a:r>
            <a:r>
              <a:rPr lang="en-IE" dirty="0" smtClean="0">
                <a:solidFill>
                  <a:schemeClr val="bg1"/>
                </a:solidFill>
              </a:rPr>
              <a:t>never felt they had a meaningful discussion with a doctor while a further </a:t>
            </a:r>
            <a:r>
              <a:rPr lang="en-IE" sz="2400" b="1" dirty="0" smtClean="0">
                <a:solidFill>
                  <a:schemeClr val="bg1"/>
                </a:solidFill>
              </a:rPr>
              <a:t>34% </a:t>
            </a:r>
            <a:r>
              <a:rPr lang="en-IE" dirty="0" smtClean="0">
                <a:solidFill>
                  <a:schemeClr val="bg1"/>
                </a:solidFill>
              </a:rPr>
              <a:t>did not know this was an option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Lack of Choice</a:t>
            </a:r>
            <a:endParaRPr lang="en-IE" dirty="0"/>
          </a:p>
        </p:txBody>
      </p:sp>
      <p:sp>
        <p:nvSpPr>
          <p:cNvPr id="4" name="Oval Callout 3"/>
          <p:cNvSpPr/>
          <p:nvPr/>
        </p:nvSpPr>
        <p:spPr>
          <a:xfrm>
            <a:off x="1282557" y="1854720"/>
            <a:ext cx="3133618" cy="204455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" name="Oval Callout 4"/>
          <p:cNvSpPr/>
          <p:nvPr/>
        </p:nvSpPr>
        <p:spPr>
          <a:xfrm>
            <a:off x="6397239" y="1854719"/>
            <a:ext cx="3133618" cy="204455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/>
              <a:t>69% </a:t>
            </a:r>
            <a:r>
              <a:rPr lang="en-IE" sz="2000" dirty="0" smtClean="0"/>
              <a:t>say they hate methadone and wish to come off it</a:t>
            </a:r>
            <a:endParaRPr lang="en-IE" sz="2000" dirty="0"/>
          </a:p>
        </p:txBody>
      </p:sp>
      <p:sp>
        <p:nvSpPr>
          <p:cNvPr id="6" name="Oval Callout 5"/>
          <p:cNvSpPr/>
          <p:nvPr/>
        </p:nvSpPr>
        <p:spPr>
          <a:xfrm>
            <a:off x="3839898" y="3899278"/>
            <a:ext cx="3133618" cy="2044557"/>
          </a:xfrm>
          <a:prstGeom prst="wedgeEllipse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261139" y="4459891"/>
            <a:ext cx="2291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94% </a:t>
            </a:r>
            <a:r>
              <a:rPr lang="en-IE" sz="2000" dirty="0" smtClean="0">
                <a:solidFill>
                  <a:schemeClr val="bg1"/>
                </a:solidFill>
              </a:rPr>
              <a:t>say they have been offered NO alternative                                                   </a:t>
            </a:r>
            <a:endParaRPr lang="en-IE" sz="2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9314" y="2692331"/>
            <a:ext cx="2291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                                                  </a:t>
            </a:r>
            <a:endParaRPr lang="en-IE" dirty="0"/>
          </a:p>
        </p:txBody>
      </p:sp>
      <p:sp>
        <p:nvSpPr>
          <p:cNvPr id="9" name="TextBox 8"/>
          <p:cNvSpPr txBox="1"/>
          <p:nvPr/>
        </p:nvSpPr>
        <p:spPr>
          <a:xfrm>
            <a:off x="1602769" y="2301412"/>
            <a:ext cx="239124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dirty="0" smtClean="0">
                <a:solidFill>
                  <a:schemeClr val="bg1"/>
                </a:solidFill>
              </a:rPr>
              <a:t>Over 1 in 4 on methadone for over </a:t>
            </a:r>
            <a:r>
              <a:rPr lang="en-IE" sz="2400" b="1" dirty="0" smtClean="0">
                <a:solidFill>
                  <a:schemeClr val="bg1"/>
                </a:solidFill>
              </a:rPr>
              <a:t>20</a:t>
            </a:r>
            <a:r>
              <a:rPr lang="en-IE" sz="2000" dirty="0" smtClean="0">
                <a:solidFill>
                  <a:schemeClr val="bg1"/>
                </a:solidFill>
              </a:rPr>
              <a:t> years  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                                                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7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000" b="1" dirty="0" smtClean="0">
                <a:solidFill>
                  <a:schemeClr val="tx1"/>
                </a:solidFill>
              </a:rPr>
              <a:t>2014 </a:t>
            </a:r>
            <a:r>
              <a:rPr lang="en-IE" dirty="0" smtClean="0"/>
              <a:t> </a:t>
            </a:r>
            <a:r>
              <a:rPr lang="en-IE" sz="2800" dirty="0" smtClean="0">
                <a:solidFill>
                  <a:schemeClr val="tx1"/>
                </a:solidFill>
              </a:rPr>
              <a:t>Human Rights Based</a:t>
            </a:r>
            <a:br>
              <a:rPr lang="en-IE" sz="2800" dirty="0" smtClean="0">
                <a:solidFill>
                  <a:schemeClr val="tx1"/>
                </a:solidFill>
              </a:rPr>
            </a:br>
            <a:r>
              <a:rPr lang="en-IE" sz="2800" dirty="0">
                <a:solidFill>
                  <a:schemeClr val="tx1"/>
                </a:solidFill>
              </a:rPr>
              <a:t> </a:t>
            </a:r>
            <a:r>
              <a:rPr lang="en-IE" sz="2800" dirty="0" smtClean="0">
                <a:solidFill>
                  <a:schemeClr val="tx1"/>
                </a:solidFill>
              </a:rPr>
              <a:t>             Campaign</a:t>
            </a:r>
            <a:endParaRPr lang="en-IE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08478370"/>
              </p:ext>
            </p:extLst>
          </p:nvPr>
        </p:nvGraphicFramePr>
        <p:xfrm>
          <a:off x="1436097" y="104396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103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000" b="1" dirty="0" smtClean="0">
                <a:solidFill>
                  <a:schemeClr val="tx1"/>
                </a:solidFill>
              </a:rPr>
              <a:t>2015</a:t>
            </a:r>
            <a:endParaRPr lang="en-IE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29813550"/>
              </p:ext>
            </p:extLst>
          </p:nvPr>
        </p:nvGraphicFramePr>
        <p:xfrm>
          <a:off x="677334" y="88985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554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Dialogue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8383"/>
            <a:ext cx="8596668" cy="4602980"/>
          </a:xfrm>
        </p:spPr>
        <p:txBody>
          <a:bodyPr/>
          <a:lstStyle/>
          <a:p>
            <a:r>
              <a:rPr lang="en-IE" dirty="0" smtClean="0"/>
              <a:t>Map the Drugs </a:t>
            </a:r>
          </a:p>
          <a:p>
            <a:pPr marL="0" indent="0">
              <a:buNone/>
            </a:pPr>
            <a:r>
              <a:rPr lang="en-IE" dirty="0" smtClean="0"/>
              <a:t>Service System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80714935"/>
              </p:ext>
            </p:extLst>
          </p:nvPr>
        </p:nvGraphicFramePr>
        <p:xfrm>
          <a:off x="1694253" y="103053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868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Dialogue Process</a:t>
            </a:r>
            <a:endParaRPr lang="en-IE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64235192"/>
              </p:ext>
            </p:extLst>
          </p:nvPr>
        </p:nvGraphicFramePr>
        <p:xfrm>
          <a:off x="911668" y="91752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599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Overall Conclusion….</a:t>
            </a:r>
            <a:endParaRPr lang="en-IE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47027726"/>
              </p:ext>
            </p:extLst>
          </p:nvPr>
        </p:nvGraphicFramePr>
        <p:xfrm>
          <a:off x="850471" y="1510301"/>
          <a:ext cx="7666805" cy="5095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45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 what next….</a:t>
            </a:r>
            <a:endParaRPr lang="en-IE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66350090"/>
              </p:ext>
            </p:extLst>
          </p:nvPr>
        </p:nvGraphicFramePr>
        <p:xfrm>
          <a:off x="677334" y="91903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388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 smtClean="0"/>
          </a:p>
        </p:txBody>
      </p:sp>
      <p:sp>
        <p:nvSpPr>
          <p:cNvPr id="5" name="Oval Callout 4"/>
          <p:cNvSpPr/>
          <p:nvPr/>
        </p:nvSpPr>
        <p:spPr>
          <a:xfrm>
            <a:off x="901964" y="552459"/>
            <a:ext cx="7674795" cy="301032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TextBox 5"/>
          <p:cNvSpPr txBox="1"/>
          <p:nvPr/>
        </p:nvSpPr>
        <p:spPr>
          <a:xfrm>
            <a:off x="2445249" y="841906"/>
            <a:ext cx="535283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b="1" dirty="0" smtClean="0">
                <a:solidFill>
                  <a:schemeClr val="bg1"/>
                </a:solidFill>
              </a:rPr>
              <a:t>How</a:t>
            </a:r>
            <a:r>
              <a:rPr lang="en-IE" sz="2800" dirty="0" smtClean="0">
                <a:solidFill>
                  <a:schemeClr val="bg1"/>
                </a:solidFill>
              </a:rPr>
              <a:t> can </a:t>
            </a:r>
            <a:r>
              <a:rPr lang="en-IE" sz="4000" b="1" dirty="0" smtClean="0">
                <a:solidFill>
                  <a:schemeClr val="bg1"/>
                </a:solidFill>
              </a:rPr>
              <a:t>we</a:t>
            </a:r>
            <a:r>
              <a:rPr lang="en-IE" sz="2800" dirty="0" smtClean="0">
                <a:solidFill>
                  <a:schemeClr val="bg1"/>
                </a:solidFill>
              </a:rPr>
              <a:t> hold the system to account for the failure to protect, respect and fulfil Human Rights in relation to these issues</a:t>
            </a:r>
            <a:endParaRPr lang="en-IE" sz="2800" dirty="0">
              <a:solidFill>
                <a:schemeClr val="bg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 flipH="1">
            <a:off x="2445249" y="4030107"/>
            <a:ext cx="6300219" cy="2241444"/>
          </a:xfrm>
          <a:prstGeom prst="wedgeEllipse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4121805" y="4578363"/>
            <a:ext cx="32586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b="1" dirty="0" smtClean="0">
                <a:solidFill>
                  <a:schemeClr val="bg1"/>
                </a:solidFill>
              </a:rPr>
              <a:t>What</a:t>
            </a:r>
            <a:r>
              <a:rPr lang="en-IE" sz="2800" dirty="0" smtClean="0">
                <a:solidFill>
                  <a:schemeClr val="bg1"/>
                </a:solidFill>
              </a:rPr>
              <a:t> can </a:t>
            </a:r>
            <a:r>
              <a:rPr lang="en-IE" sz="4000" dirty="0" smtClean="0">
                <a:solidFill>
                  <a:schemeClr val="bg1"/>
                </a:solidFill>
              </a:rPr>
              <a:t>I</a:t>
            </a:r>
            <a:r>
              <a:rPr lang="en-IE" sz="2800" dirty="0" smtClean="0">
                <a:solidFill>
                  <a:schemeClr val="bg1"/>
                </a:solidFill>
              </a:rPr>
              <a:t> do to change this </a:t>
            </a:r>
            <a:endParaRPr lang="en-IE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7449" y="2662880"/>
            <a:ext cx="1004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b="1" dirty="0" smtClean="0">
                <a:solidFill>
                  <a:schemeClr val="bg1"/>
                </a:solidFill>
              </a:rPr>
              <a:t>?</a:t>
            </a:r>
            <a:endParaRPr lang="en-IE" sz="40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8777" y="5124345"/>
            <a:ext cx="1004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b="1" dirty="0" smtClean="0">
                <a:solidFill>
                  <a:schemeClr val="bg1"/>
                </a:solidFill>
              </a:rPr>
              <a:t>?</a:t>
            </a:r>
            <a:endParaRPr lang="en-IE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03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Who we are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6701"/>
            <a:ext cx="8596668" cy="4504662"/>
          </a:xfrm>
        </p:spPr>
        <p:txBody>
          <a:bodyPr>
            <a:normAutofit/>
          </a:bodyPr>
          <a:lstStyle/>
          <a:p>
            <a:r>
              <a:rPr lang="en-IE" sz="2400" dirty="0" smtClean="0"/>
              <a:t>We are a coalition of </a:t>
            </a:r>
            <a:endParaRPr lang="en-IE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1552682" y="2270588"/>
            <a:ext cx="7459038" cy="2784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Drug Service Users</a:t>
            </a:r>
          </a:p>
          <a:p>
            <a:pPr algn="ctr"/>
            <a:r>
              <a:rPr lang="en-IE" sz="2800" dirty="0" smtClean="0"/>
              <a:t>Service User Representatives</a:t>
            </a:r>
          </a:p>
          <a:p>
            <a:pPr algn="ctr"/>
            <a:r>
              <a:rPr lang="en-IE" sz="2800" dirty="0" smtClean="0"/>
              <a:t>Community Activists</a:t>
            </a:r>
            <a:endParaRPr lang="en-IE" sz="2800" dirty="0"/>
          </a:p>
          <a:p>
            <a:pPr algn="ctr"/>
            <a:endParaRPr lang="en-IE" sz="2800" dirty="0" smtClean="0"/>
          </a:p>
          <a:p>
            <a:pPr algn="ctr"/>
            <a:r>
              <a:rPr lang="en-IE" sz="2800" dirty="0" smtClean="0"/>
              <a:t>Facilitated by Community Action Network</a:t>
            </a:r>
          </a:p>
        </p:txBody>
      </p:sp>
    </p:spTree>
    <p:extLst>
      <p:ext uri="{BB962C8B-B14F-4D97-AF65-F5344CB8AC3E}">
        <p14:creationId xmlns:p14="http://schemas.microsoft.com/office/powerpoint/2010/main" val="32242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31801"/>
            <a:ext cx="8596668" cy="1320800"/>
          </a:xfrm>
        </p:spPr>
        <p:txBody>
          <a:bodyPr/>
          <a:lstStyle/>
          <a:p>
            <a:r>
              <a:rPr lang="en-IE" dirty="0" smtClean="0"/>
              <a:t>Background to this Campaign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6200"/>
            <a:ext cx="8596668" cy="4695163"/>
          </a:xfrm>
        </p:spPr>
        <p:txBody>
          <a:bodyPr/>
          <a:lstStyle/>
          <a:p>
            <a:pPr marL="0" indent="0">
              <a:buNone/>
            </a:pPr>
            <a:r>
              <a:rPr lang="en-IE" dirty="0" smtClean="0"/>
              <a:t> </a:t>
            </a:r>
            <a:r>
              <a:rPr lang="en-IE" sz="4000" b="1" dirty="0" smtClean="0"/>
              <a:t>2009</a:t>
            </a:r>
            <a:r>
              <a:rPr lang="en-IE" sz="2800" b="1" dirty="0" smtClean="0"/>
              <a:t> </a:t>
            </a:r>
            <a:r>
              <a:rPr lang="en-IE" dirty="0" smtClean="0"/>
              <a:t> </a:t>
            </a:r>
            <a:r>
              <a:rPr lang="en-IE" sz="2400" dirty="0" smtClean="0"/>
              <a:t>Rialto Rights in Action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43536382"/>
              </p:ext>
            </p:extLst>
          </p:nvPr>
        </p:nvGraphicFramePr>
        <p:xfrm>
          <a:off x="1146002" y="14647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277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96900"/>
            <a:ext cx="8596668" cy="1320800"/>
          </a:xfrm>
        </p:spPr>
        <p:txBody>
          <a:bodyPr/>
          <a:lstStyle/>
          <a:p>
            <a:r>
              <a:rPr lang="en-IE" dirty="0" smtClean="0"/>
              <a:t>3 issues – linked lived experience to Human Rights Violations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95700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736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6079" y="703636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dirty="0" smtClean="0">
                <a:solidFill>
                  <a:srgbClr val="92D050"/>
                </a:solidFill>
              </a:rPr>
              <a:t>Issues violate the Right to Adequate Health as enshrined in:</a:t>
            </a:r>
          </a:p>
          <a:p>
            <a:endParaRPr lang="en-IE" sz="3600" dirty="0" smtClean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52288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34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000" b="1" dirty="0" smtClean="0">
                <a:solidFill>
                  <a:schemeClr val="tx1"/>
                </a:solidFill>
              </a:rPr>
              <a:t>2010</a:t>
            </a:r>
            <a:r>
              <a:rPr lang="en-IE" dirty="0" smtClean="0"/>
              <a:t> </a:t>
            </a:r>
            <a:r>
              <a:rPr lang="en-IE" sz="2400" dirty="0" smtClean="0">
                <a:solidFill>
                  <a:schemeClr val="tx1"/>
                </a:solidFill>
              </a:rPr>
              <a:t>Submission to Review of Methadone Treatment Protocol </a:t>
            </a:r>
            <a:endParaRPr lang="en-IE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478184"/>
              </p:ext>
            </p:extLst>
          </p:nvPr>
        </p:nvGraphicFramePr>
        <p:xfrm>
          <a:off x="677863" y="2185988"/>
          <a:ext cx="8596312" cy="4303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01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51172"/>
            <a:ext cx="8596668" cy="1320800"/>
          </a:xfrm>
        </p:spPr>
        <p:txBody>
          <a:bodyPr>
            <a:normAutofit/>
          </a:bodyPr>
          <a:lstStyle/>
          <a:p>
            <a:r>
              <a:rPr lang="en-IE" sz="4000" b="1" dirty="0" smtClean="0">
                <a:solidFill>
                  <a:schemeClr val="tx1"/>
                </a:solidFill>
              </a:rPr>
              <a:t>2012</a:t>
            </a:r>
            <a:endParaRPr lang="en-IE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91551208"/>
              </p:ext>
            </p:extLst>
          </p:nvPr>
        </p:nvGraphicFramePr>
        <p:xfrm>
          <a:off x="418957" y="79158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32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000" b="1" dirty="0" smtClean="0">
                <a:solidFill>
                  <a:schemeClr val="tx1"/>
                </a:solidFill>
              </a:rPr>
              <a:t>2013 </a:t>
            </a:r>
            <a:r>
              <a:rPr lang="en-IE" dirty="0" smtClean="0">
                <a:solidFill>
                  <a:schemeClr val="tx1"/>
                </a:solidFill>
              </a:rPr>
              <a:t>	</a:t>
            </a:r>
            <a:r>
              <a:rPr lang="en-IE" sz="2800" dirty="0" smtClean="0">
                <a:solidFill>
                  <a:schemeClr val="tx1"/>
                </a:solidFill>
              </a:rPr>
              <a:t>Consultation</a:t>
            </a:r>
            <a:endParaRPr lang="en-IE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59931885"/>
              </p:ext>
            </p:extLst>
          </p:nvPr>
        </p:nvGraphicFramePr>
        <p:xfrm>
          <a:off x="677334" y="93329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Hexagon 4"/>
          <p:cNvSpPr/>
          <p:nvPr/>
        </p:nvSpPr>
        <p:spPr>
          <a:xfrm>
            <a:off x="5665193" y="2933819"/>
            <a:ext cx="861613" cy="99036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IE" sz="3600" kern="1200"/>
          </a:p>
        </p:txBody>
      </p:sp>
      <p:grpSp>
        <p:nvGrpSpPr>
          <p:cNvPr id="11" name="Group 10"/>
          <p:cNvGrpSpPr/>
          <p:nvPr/>
        </p:nvGrpSpPr>
        <p:grpSpPr>
          <a:xfrm>
            <a:off x="8492799" y="1441198"/>
            <a:ext cx="1251739" cy="1438781"/>
            <a:chOff x="2640679" y="2442565"/>
            <a:chExt cx="1251739" cy="1438781"/>
          </a:xfrm>
        </p:grpSpPr>
        <p:sp>
          <p:nvSpPr>
            <p:cNvPr id="12" name="Hexagon 11"/>
            <p:cNvSpPr/>
            <p:nvPr/>
          </p:nvSpPr>
          <p:spPr>
            <a:xfrm rot="5400000">
              <a:off x="2547158" y="2536086"/>
              <a:ext cx="1438781" cy="1251739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Hexagon 4"/>
            <p:cNvSpPr/>
            <p:nvPr/>
          </p:nvSpPr>
          <p:spPr>
            <a:xfrm>
              <a:off x="2835742" y="2666775"/>
              <a:ext cx="861613" cy="9903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E" sz="3600" kern="1200"/>
            </a:p>
          </p:txBody>
        </p:sp>
      </p:grp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ag</a:t>
            </a:r>
            <a:endParaRPr lang="en-IE" dirty="0"/>
          </a:p>
        </p:txBody>
      </p:sp>
      <p:grpSp>
        <p:nvGrpSpPr>
          <p:cNvPr id="15" name="Group 14"/>
          <p:cNvGrpSpPr/>
          <p:nvPr/>
        </p:nvGrpSpPr>
        <p:grpSpPr>
          <a:xfrm>
            <a:off x="8810151" y="2995073"/>
            <a:ext cx="1251739" cy="1438781"/>
            <a:chOff x="2640679" y="2442565"/>
            <a:chExt cx="1251739" cy="1438781"/>
          </a:xfrm>
        </p:grpSpPr>
        <p:sp>
          <p:nvSpPr>
            <p:cNvPr id="16" name="Hexagon 15"/>
            <p:cNvSpPr/>
            <p:nvPr/>
          </p:nvSpPr>
          <p:spPr>
            <a:xfrm rot="5400000">
              <a:off x="2547158" y="2536086"/>
              <a:ext cx="1438781" cy="1251739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4"/>
            <p:cNvSpPr/>
            <p:nvPr/>
          </p:nvSpPr>
          <p:spPr>
            <a:xfrm>
              <a:off x="2835742" y="2666775"/>
              <a:ext cx="861613" cy="9903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E" sz="3600" kern="120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490701" y="4548949"/>
            <a:ext cx="1251739" cy="1438781"/>
            <a:chOff x="2640679" y="2442565"/>
            <a:chExt cx="1251739" cy="1438781"/>
          </a:xfrm>
        </p:grpSpPr>
        <p:sp>
          <p:nvSpPr>
            <p:cNvPr id="19" name="Hexagon 18"/>
            <p:cNvSpPr/>
            <p:nvPr/>
          </p:nvSpPr>
          <p:spPr>
            <a:xfrm rot="5400000">
              <a:off x="2547158" y="2536086"/>
              <a:ext cx="1438781" cy="1251739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Hexagon 4"/>
            <p:cNvSpPr/>
            <p:nvPr/>
          </p:nvSpPr>
          <p:spPr>
            <a:xfrm>
              <a:off x="2835742" y="2666775"/>
              <a:ext cx="861613" cy="9903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E" sz="3600" kern="120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8548478" y="1831444"/>
            <a:ext cx="113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Urine Sampling</a:t>
            </a:r>
            <a:endParaRPr lang="en-IE" dirty="0"/>
          </a:p>
        </p:txBody>
      </p:sp>
      <p:sp>
        <p:nvSpPr>
          <p:cNvPr id="22" name="TextBox 21"/>
          <p:cNvSpPr txBox="1"/>
          <p:nvPr/>
        </p:nvSpPr>
        <p:spPr>
          <a:xfrm>
            <a:off x="8778148" y="3249912"/>
            <a:ext cx="13135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Lack of Meaningful Review</a:t>
            </a:r>
            <a:endParaRPr lang="en-IE" dirty="0"/>
          </a:p>
        </p:txBody>
      </p:sp>
      <p:sp>
        <p:nvSpPr>
          <p:cNvPr id="23" name="TextBox 22"/>
          <p:cNvSpPr txBox="1"/>
          <p:nvPr/>
        </p:nvSpPr>
        <p:spPr>
          <a:xfrm>
            <a:off x="8515058" y="4942265"/>
            <a:ext cx="113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Lack of Choices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87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Urine Sampling</a:t>
            </a:r>
            <a:endParaRPr lang="en-IE" dirty="0"/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2764175446"/>
              </p:ext>
            </p:extLst>
          </p:nvPr>
        </p:nvGraphicFramePr>
        <p:xfrm>
          <a:off x="3168193" y="52482"/>
          <a:ext cx="5283200" cy="3420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Oval Callout 19"/>
          <p:cNvSpPr/>
          <p:nvPr/>
        </p:nvSpPr>
        <p:spPr>
          <a:xfrm>
            <a:off x="748046" y="1788250"/>
            <a:ext cx="3133618" cy="2044557"/>
          </a:xfrm>
          <a:prstGeom prst="wedgeEllipse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Oval Callout 20"/>
          <p:cNvSpPr/>
          <p:nvPr/>
        </p:nvSpPr>
        <p:spPr>
          <a:xfrm>
            <a:off x="7042156" y="2991335"/>
            <a:ext cx="3133618" cy="204455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TextBox 22"/>
          <p:cNvSpPr txBox="1"/>
          <p:nvPr/>
        </p:nvSpPr>
        <p:spPr>
          <a:xfrm>
            <a:off x="1056270" y="2104863"/>
            <a:ext cx="25171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dirty="0" smtClean="0">
                <a:solidFill>
                  <a:schemeClr val="bg1"/>
                </a:solidFill>
              </a:rPr>
              <a:t>Not valid, sufficient, reliable</a:t>
            </a:r>
          </a:p>
          <a:p>
            <a:pPr algn="ctr"/>
            <a:r>
              <a:rPr lang="en-IE" sz="2000" dirty="0" smtClean="0">
                <a:solidFill>
                  <a:schemeClr val="bg1"/>
                </a:solidFill>
              </a:rPr>
              <a:t>Based on belief people will cheat.                                                    </a:t>
            </a:r>
            <a:endParaRPr lang="en-IE" sz="20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89143" y="3473301"/>
            <a:ext cx="290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                                                   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82342" y="3154466"/>
            <a:ext cx="28441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chemeClr val="bg1"/>
                </a:solidFill>
              </a:rPr>
              <a:t>No consistency –</a:t>
            </a:r>
          </a:p>
          <a:p>
            <a:r>
              <a:rPr lang="en-IE" sz="2400" b="1" dirty="0" smtClean="0">
                <a:solidFill>
                  <a:schemeClr val="bg1"/>
                </a:solidFill>
              </a:rPr>
              <a:t>52.3% </a:t>
            </a:r>
            <a:r>
              <a:rPr lang="en-IE" sz="2000" dirty="0" smtClean="0">
                <a:solidFill>
                  <a:schemeClr val="bg1"/>
                </a:solidFill>
              </a:rPr>
              <a:t>weekly</a:t>
            </a:r>
          </a:p>
          <a:p>
            <a:r>
              <a:rPr lang="en-IE" sz="2400" b="1" dirty="0" smtClean="0">
                <a:solidFill>
                  <a:schemeClr val="bg1"/>
                </a:solidFill>
              </a:rPr>
              <a:t>24.7% </a:t>
            </a:r>
            <a:r>
              <a:rPr lang="en-IE" sz="2000" dirty="0" smtClean="0">
                <a:solidFill>
                  <a:schemeClr val="bg1"/>
                </a:solidFill>
              </a:rPr>
              <a:t>every two weeks</a:t>
            </a:r>
          </a:p>
          <a:p>
            <a:r>
              <a:rPr lang="en-IE" sz="2000" dirty="0">
                <a:solidFill>
                  <a:schemeClr val="bg1"/>
                </a:solidFill>
              </a:rPr>
              <a:t> </a:t>
            </a:r>
            <a:r>
              <a:rPr lang="en-IE" sz="2000" dirty="0" smtClean="0">
                <a:solidFill>
                  <a:schemeClr val="bg1"/>
                </a:solidFill>
              </a:rPr>
              <a:t>- why?                                                   </a:t>
            </a:r>
            <a:endParaRPr lang="en-IE" sz="2000" dirty="0">
              <a:solidFill>
                <a:schemeClr val="bg1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005855185"/>
              </p:ext>
            </p:extLst>
          </p:nvPr>
        </p:nvGraphicFramePr>
        <p:xfrm>
          <a:off x="4099549" y="3270855"/>
          <a:ext cx="5043170" cy="3900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52224" y="4245322"/>
            <a:ext cx="113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b="1" dirty="0" smtClean="0">
                <a:solidFill>
                  <a:schemeClr val="bg1"/>
                </a:solidFill>
              </a:rPr>
              <a:t>20%</a:t>
            </a:r>
            <a:endParaRPr lang="en-IE" sz="3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97603" y="4254356"/>
            <a:ext cx="19278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dirty="0" smtClean="0"/>
              <a:t>Supervised without mirrors</a:t>
            </a:r>
          </a:p>
          <a:p>
            <a:pPr algn="r"/>
            <a:endParaRPr lang="en-IE" dirty="0"/>
          </a:p>
          <a:p>
            <a:pPr algn="r"/>
            <a:r>
              <a:rPr lang="en-IE" dirty="0" smtClean="0"/>
              <a:t>Heat Bottle</a:t>
            </a:r>
          </a:p>
          <a:p>
            <a:endParaRPr lang="en-IE" dirty="0"/>
          </a:p>
          <a:p>
            <a:pPr algn="r"/>
            <a:r>
              <a:rPr lang="en-IE" dirty="0" smtClean="0"/>
              <a:t>Supervised with mirrors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2113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402</TotalTime>
  <Words>527</Words>
  <Application>Microsoft Office PowerPoint</Application>
  <PresentationFormat>Widescreen</PresentationFormat>
  <Paragraphs>122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Service Users Rights in Action </vt:lpstr>
      <vt:lpstr>Who we are</vt:lpstr>
      <vt:lpstr>Background to this Campaign</vt:lpstr>
      <vt:lpstr>3 issues – linked lived experience to Human Rights Violations</vt:lpstr>
      <vt:lpstr>PowerPoint Presentation</vt:lpstr>
      <vt:lpstr>2010 Submission to Review of Methadone Treatment Protocol </vt:lpstr>
      <vt:lpstr>2012</vt:lpstr>
      <vt:lpstr>2013  Consultation</vt:lpstr>
      <vt:lpstr>Urine Sampling</vt:lpstr>
      <vt:lpstr>Lack of Meaningful Review</vt:lpstr>
      <vt:lpstr>Lack of Choice</vt:lpstr>
      <vt:lpstr>2014  Human Rights Based               Campaign</vt:lpstr>
      <vt:lpstr>2015</vt:lpstr>
      <vt:lpstr>Dialogue </vt:lpstr>
      <vt:lpstr>Dialogue Process</vt:lpstr>
      <vt:lpstr>Overall Conclusion….</vt:lpstr>
      <vt:lpstr>So what next….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users Rights in Action</dc:title>
  <dc:creator>Monica Manning</dc:creator>
  <cp:lastModifiedBy>Niall O Connell</cp:lastModifiedBy>
  <cp:revision>47</cp:revision>
  <cp:lastPrinted>2015-11-11T09:39:13Z</cp:lastPrinted>
  <dcterms:created xsi:type="dcterms:W3CDTF">2015-10-30T10:45:35Z</dcterms:created>
  <dcterms:modified xsi:type="dcterms:W3CDTF">2015-11-23T11:40:22Z</dcterms:modified>
</cp:coreProperties>
</file>